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4"/>
    <p:sldMasterId id="2147483668" r:id="rId5"/>
  </p:sldMasterIdLst>
  <p:notesMasterIdLst>
    <p:notesMasterId r:id="rId53"/>
  </p:notesMasterIdLst>
  <p:handoutMasterIdLst>
    <p:handoutMasterId r:id="rId54"/>
  </p:handoutMasterIdLst>
  <p:sldIdLst>
    <p:sldId id="882" r:id="rId6"/>
    <p:sldId id="2076137607" r:id="rId7"/>
    <p:sldId id="2076137608" r:id="rId8"/>
    <p:sldId id="878" r:id="rId9"/>
    <p:sldId id="2076137754" r:id="rId10"/>
    <p:sldId id="2076137755" r:id="rId11"/>
    <p:sldId id="2076137756" r:id="rId12"/>
    <p:sldId id="2076137757" r:id="rId13"/>
    <p:sldId id="2076137614" r:id="rId14"/>
    <p:sldId id="2076137630" r:id="rId15"/>
    <p:sldId id="2076137638" r:id="rId16"/>
    <p:sldId id="2076137626" r:id="rId17"/>
    <p:sldId id="2076137642" r:id="rId18"/>
    <p:sldId id="2076137717" r:id="rId19"/>
    <p:sldId id="2076137768" r:id="rId20"/>
    <p:sldId id="2076137771" r:id="rId21"/>
    <p:sldId id="2076137772" r:id="rId22"/>
    <p:sldId id="2076137774" r:id="rId23"/>
    <p:sldId id="2076137773" r:id="rId24"/>
    <p:sldId id="2076137694" r:id="rId25"/>
    <p:sldId id="2076137775" r:id="rId26"/>
    <p:sldId id="2076137776" r:id="rId27"/>
    <p:sldId id="2076137777" r:id="rId28"/>
    <p:sldId id="2076137778" r:id="rId29"/>
    <p:sldId id="2076137779" r:id="rId30"/>
    <p:sldId id="2076137780" r:id="rId31"/>
    <p:sldId id="2076137781" r:id="rId32"/>
    <p:sldId id="2076137782" r:id="rId33"/>
    <p:sldId id="2076137783" r:id="rId34"/>
    <p:sldId id="2076137784" r:id="rId35"/>
    <p:sldId id="2076137785" r:id="rId36"/>
    <p:sldId id="2076137788" r:id="rId37"/>
    <p:sldId id="2076137786" r:id="rId38"/>
    <p:sldId id="2076137789" r:id="rId39"/>
    <p:sldId id="2076137790" r:id="rId40"/>
    <p:sldId id="2076137722" r:id="rId41"/>
    <p:sldId id="2076137610" r:id="rId42"/>
    <p:sldId id="2076137723" r:id="rId43"/>
    <p:sldId id="2076137759" r:id="rId44"/>
    <p:sldId id="2076137758" r:id="rId45"/>
    <p:sldId id="2076137760" r:id="rId46"/>
    <p:sldId id="2076137791" r:id="rId47"/>
    <p:sldId id="2076137792" r:id="rId48"/>
    <p:sldId id="2076137793" r:id="rId49"/>
    <p:sldId id="2076137794" r:id="rId50"/>
    <p:sldId id="2076137797" r:id="rId51"/>
    <p:sldId id="881" r:id="rId52"/>
  </p:sldIdLst>
  <p:sldSz cx="9144000" cy="5143500" type="screen16x9"/>
  <p:notesSz cx="6799263" cy="9929813"/>
  <p:embeddedFontLst>
    <p:embeddedFont>
      <p:font typeface="Nunito" pitchFamily="2" charset="0"/>
      <p:regular r:id="rId55"/>
      <p:bold r:id="rId56"/>
      <p:italic r:id="rId57"/>
      <p:boldItalic r:id="rId58"/>
    </p:embeddedFont>
    <p:embeddedFont>
      <p:font typeface="Nunito Black" pitchFamily="2" charset="0"/>
      <p:bold r:id="rId59"/>
      <p:boldItalic r:id="rId60"/>
    </p:embeddedFont>
    <p:embeddedFont>
      <p:font typeface="Nunito ExtraBold" pitchFamily="2" charset="0"/>
      <p:bold r:id="rId61"/>
      <p:boldItalic r:id="rId62"/>
    </p:embeddedFont>
    <p:embeddedFont>
      <p:font typeface="Verdana" panose="020B060403050404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MASINI" initials="AM" lastIdx="9" clrIdx="0"/>
  <p:cmAuthor id="2" name="Muhammad ASHRAF" initials="MA" lastIdx="2" clrIdx="1"/>
  <p:cmAuthor id="3" name="Andrea MASINI" initials="AM [2]" lastIdx="9" clrIdx="2"/>
  <p:cmAuthor id="4" name="Raphaelle GAUTIER" initials="RG" lastIdx="4" clrIdx="3">
    <p:extLst>
      <p:ext uri="{19B8F6BF-5375-455C-9EA6-DF929625EA0E}">
        <p15:presenceInfo xmlns:p15="http://schemas.microsoft.com/office/powerpoint/2012/main" userId="S::gautierra@hec.fr::273d785f-1e47-4fff-a42c-a96fb69aa7a6" providerId="AD"/>
      </p:ext>
    </p:extLst>
  </p:cmAuthor>
  <p:cmAuthor id="5" name="Thierry FOUCAULT" initials="TF" lastIdx="2" clrIdx="4">
    <p:extLst>
      <p:ext uri="{19B8F6BF-5375-455C-9EA6-DF929625EA0E}">
        <p15:presenceInfo xmlns:p15="http://schemas.microsoft.com/office/powerpoint/2012/main" userId="S::foucault@hec.fr::0391bf2d-2580-4682-99fb-8ce6d00a7d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70"/>
    <a:srgbClr val="E61853"/>
    <a:srgbClr val="0B0B0B"/>
    <a:srgbClr val="250C6A"/>
    <a:srgbClr val="000E64"/>
    <a:srgbClr val="170361"/>
    <a:srgbClr val="370F4D"/>
    <a:srgbClr val="004575"/>
    <a:srgbClr val="004676"/>
    <a:srgbClr val="E1D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D01426-DE15-41A7-AB9A-EC5E337BC017}" v="424" dt="2024-08-25T15:50:1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826" y="67"/>
      </p:cViewPr>
      <p:guideLst>
        <p:guide orient="horz" pos="1620"/>
        <p:guide pos="2880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5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1.fntdata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ène DAVID" userId="5f7f841e-59ab-4eb4-94cf-f0753ad0a7b9" providerId="ADAL" clId="{FBD01426-DE15-41A7-AB9A-EC5E337BC017}"/>
    <pc:docChg chg="undo redo custSel addSld delSld modSld sldOrd">
      <pc:chgData name="Laurène DAVID" userId="5f7f841e-59ab-4eb4-94cf-f0753ad0a7b9" providerId="ADAL" clId="{FBD01426-DE15-41A7-AB9A-EC5E337BC017}" dt="2024-08-25T19:04:50.178" v="12885" actId="2696"/>
      <pc:docMkLst>
        <pc:docMk/>
      </pc:docMkLst>
      <pc:sldChg chg="addSp delSp modSp mod ord">
        <pc:chgData name="Laurène DAVID" userId="5f7f841e-59ab-4eb4-94cf-f0753ad0a7b9" providerId="ADAL" clId="{FBD01426-DE15-41A7-AB9A-EC5E337BC017}" dt="2024-08-18T12:58:34.416" v="12273" actId="115"/>
        <pc:sldMkLst>
          <pc:docMk/>
          <pc:sldMk cId="2216825048" sldId="878"/>
        </pc:sldMkLst>
        <pc:spChg chg="mod topLvl">
          <ac:chgData name="Laurène DAVID" userId="5f7f841e-59ab-4eb4-94cf-f0753ad0a7b9" providerId="ADAL" clId="{FBD01426-DE15-41A7-AB9A-EC5E337BC017}" dt="2024-08-18T12:58:34.416" v="12273" actId="115"/>
          <ac:spMkLst>
            <pc:docMk/>
            <pc:sldMk cId="2216825048" sldId="878"/>
            <ac:spMk id="4" creationId="{9D3FE3B6-BF5A-5EF0-E71A-914178642C94}"/>
          </ac:spMkLst>
        </pc:spChg>
        <pc:spChg chg="mod">
          <ac:chgData name="Laurène DAVID" userId="5f7f841e-59ab-4eb4-94cf-f0753ad0a7b9" providerId="ADAL" clId="{FBD01426-DE15-41A7-AB9A-EC5E337BC017}" dt="2024-08-16T13:53:08.536" v="1761" actId="1038"/>
          <ac:spMkLst>
            <pc:docMk/>
            <pc:sldMk cId="2216825048" sldId="878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FBD01426-DE15-41A7-AB9A-EC5E337BC017}" dt="2024-08-16T13:52:58.943" v="1742" actId="478"/>
          <ac:spMkLst>
            <pc:docMk/>
            <pc:sldMk cId="2216825048" sldId="878"/>
            <ac:spMk id="7" creationId="{7489143D-8534-3CD8-E1D8-16ECC180FEF3}"/>
          </ac:spMkLst>
        </pc:spChg>
        <pc:spChg chg="add del mod">
          <ac:chgData name="Laurène DAVID" userId="5f7f841e-59ab-4eb4-94cf-f0753ad0a7b9" providerId="ADAL" clId="{FBD01426-DE15-41A7-AB9A-EC5E337BC017}" dt="2024-08-16T13:52:58.943" v="1742" actId="478"/>
          <ac:spMkLst>
            <pc:docMk/>
            <pc:sldMk cId="2216825048" sldId="878"/>
            <ac:spMk id="8" creationId="{86A978DE-3132-A98A-60DF-BA29BF01FE34}"/>
          </ac:spMkLst>
        </pc:spChg>
        <pc:spChg chg="add del mod">
          <ac:chgData name="Laurène DAVID" userId="5f7f841e-59ab-4eb4-94cf-f0753ad0a7b9" providerId="ADAL" clId="{FBD01426-DE15-41A7-AB9A-EC5E337BC017}" dt="2024-08-16T13:53:00.874" v="1743" actId="478"/>
          <ac:spMkLst>
            <pc:docMk/>
            <pc:sldMk cId="2216825048" sldId="878"/>
            <ac:spMk id="9" creationId="{0D512CC0-F526-F85E-9E79-1FA9D9F15812}"/>
          </ac:spMkLst>
        </pc:spChg>
        <pc:spChg chg="del mod topLvl">
          <ac:chgData name="Laurène DAVID" userId="5f7f841e-59ab-4eb4-94cf-f0753ad0a7b9" providerId="ADAL" clId="{FBD01426-DE15-41A7-AB9A-EC5E337BC017}" dt="2024-08-16T13:52:08.504" v="1734" actId="478"/>
          <ac:spMkLst>
            <pc:docMk/>
            <pc:sldMk cId="2216825048" sldId="878"/>
            <ac:spMk id="19" creationId="{4FC2774D-9FE9-946A-229D-FBE4379D834B}"/>
          </ac:spMkLst>
        </pc:spChg>
        <pc:spChg chg="del">
          <ac:chgData name="Laurène DAVID" userId="5f7f841e-59ab-4eb4-94cf-f0753ad0a7b9" providerId="ADAL" clId="{FBD01426-DE15-41A7-AB9A-EC5E337BC017}" dt="2024-08-16T13:49:01.655" v="1660" actId="478"/>
          <ac:spMkLst>
            <pc:docMk/>
            <pc:sldMk cId="2216825048" sldId="878"/>
            <ac:spMk id="30" creationId="{87F9A163-3E82-218B-7542-FDD4E2440A84}"/>
          </ac:spMkLst>
        </pc:spChg>
        <pc:spChg chg="del">
          <ac:chgData name="Laurène DAVID" userId="5f7f841e-59ab-4eb4-94cf-f0753ad0a7b9" providerId="ADAL" clId="{FBD01426-DE15-41A7-AB9A-EC5E337BC017}" dt="2024-08-16T13:49:01.655" v="1660" actId="478"/>
          <ac:spMkLst>
            <pc:docMk/>
            <pc:sldMk cId="2216825048" sldId="878"/>
            <ac:spMk id="37" creationId="{838F71F5-CC9E-DA4E-DE63-E2A381B7F6EF}"/>
          </ac:spMkLst>
        </pc:spChg>
        <pc:spChg chg="del mod">
          <ac:chgData name="Laurène DAVID" userId="5f7f841e-59ab-4eb4-94cf-f0753ad0a7b9" providerId="ADAL" clId="{FBD01426-DE15-41A7-AB9A-EC5E337BC017}" dt="2024-08-16T13:49:09.404" v="1662" actId="478"/>
          <ac:spMkLst>
            <pc:docMk/>
            <pc:sldMk cId="2216825048" sldId="878"/>
            <ac:spMk id="42" creationId="{C8AC1D3F-FCD4-35D6-4624-3315E7C5410E}"/>
          </ac:spMkLst>
        </pc:spChg>
        <pc:grpChg chg="del mod">
          <ac:chgData name="Laurène DAVID" userId="5f7f841e-59ab-4eb4-94cf-f0753ad0a7b9" providerId="ADAL" clId="{FBD01426-DE15-41A7-AB9A-EC5E337BC017}" dt="2024-08-16T13:51:14.926" v="1721" actId="165"/>
          <ac:grpSpMkLst>
            <pc:docMk/>
            <pc:sldMk cId="2216825048" sldId="878"/>
            <ac:grpSpMk id="20" creationId="{67641D6B-B74D-97DA-6CC9-ACF7C9AD599C}"/>
          </ac:grpSpMkLst>
        </pc:grpChg>
        <pc:picChg chg="add del mod">
          <ac:chgData name="Laurène DAVID" userId="5f7f841e-59ab-4eb4-94cf-f0753ad0a7b9" providerId="ADAL" clId="{FBD01426-DE15-41A7-AB9A-EC5E337BC017}" dt="2024-08-16T13:52:58.943" v="1742" actId="478"/>
          <ac:picMkLst>
            <pc:docMk/>
            <pc:sldMk cId="2216825048" sldId="878"/>
            <ac:picMk id="2" creationId="{0522A872-0A5F-0FBD-9211-334238A5FFF9}"/>
          </ac:picMkLst>
        </pc:picChg>
        <pc:picChg chg="add del mod">
          <ac:chgData name="Laurène DAVID" userId="5f7f841e-59ab-4eb4-94cf-f0753ad0a7b9" providerId="ADAL" clId="{FBD01426-DE15-41A7-AB9A-EC5E337BC017}" dt="2024-08-16T13:52:58.943" v="1742" actId="478"/>
          <ac:picMkLst>
            <pc:docMk/>
            <pc:sldMk cId="2216825048" sldId="878"/>
            <ac:picMk id="3" creationId="{89B4C2D1-8500-4131-26ED-11937E0C1EC5}"/>
          </ac:picMkLst>
        </pc:picChg>
        <pc:picChg chg="add del mod">
          <ac:chgData name="Laurène DAVID" userId="5f7f841e-59ab-4eb4-94cf-f0753ad0a7b9" providerId="ADAL" clId="{FBD01426-DE15-41A7-AB9A-EC5E337BC017}" dt="2024-08-16T13:52:58.943" v="1742" actId="478"/>
          <ac:picMkLst>
            <pc:docMk/>
            <pc:sldMk cId="2216825048" sldId="878"/>
            <ac:picMk id="6" creationId="{9DCA5B68-0E1B-7490-ECFF-72D370FE6CB1}"/>
          </ac:picMkLst>
        </pc:picChg>
        <pc:picChg chg="mod">
          <ac:chgData name="Laurène DAVID" userId="5f7f841e-59ab-4eb4-94cf-f0753ad0a7b9" providerId="ADAL" clId="{FBD01426-DE15-41A7-AB9A-EC5E337BC017}" dt="2024-08-16T13:52:46.637" v="1738" actId="1076"/>
          <ac:picMkLst>
            <pc:docMk/>
            <pc:sldMk cId="2216825048" sldId="878"/>
            <ac:picMk id="22" creationId="{1AB88CF7-2CDD-A275-05C2-2E17B78EF8D9}"/>
          </ac:picMkLst>
        </pc:picChg>
        <pc:picChg chg="del">
          <ac:chgData name="Laurène DAVID" userId="5f7f841e-59ab-4eb4-94cf-f0753ad0a7b9" providerId="ADAL" clId="{FBD01426-DE15-41A7-AB9A-EC5E337BC017}" dt="2024-08-16T13:49:09.914" v="1663" actId="478"/>
          <ac:picMkLst>
            <pc:docMk/>
            <pc:sldMk cId="2216825048" sldId="878"/>
            <ac:picMk id="25" creationId="{8D31478A-C1BD-AF49-6147-61178D1FA6FF}"/>
          </ac:picMkLst>
        </pc:picChg>
        <pc:picChg chg="del">
          <ac:chgData name="Laurène DAVID" userId="5f7f841e-59ab-4eb4-94cf-f0753ad0a7b9" providerId="ADAL" clId="{FBD01426-DE15-41A7-AB9A-EC5E337BC017}" dt="2024-08-16T13:49:01.655" v="1660" actId="478"/>
          <ac:picMkLst>
            <pc:docMk/>
            <pc:sldMk cId="2216825048" sldId="878"/>
            <ac:picMk id="26" creationId="{34579605-5184-FD5D-1D36-1C4931611843}"/>
          </ac:picMkLst>
        </pc:picChg>
        <pc:picChg chg="del">
          <ac:chgData name="Laurène DAVID" userId="5f7f841e-59ab-4eb4-94cf-f0753ad0a7b9" providerId="ADAL" clId="{FBD01426-DE15-41A7-AB9A-EC5E337BC017}" dt="2024-08-16T13:49:01.655" v="1660" actId="478"/>
          <ac:picMkLst>
            <pc:docMk/>
            <pc:sldMk cId="2216825048" sldId="878"/>
            <ac:picMk id="29" creationId="{AB3F4A77-E553-471A-5161-6F2BAAB25A13}"/>
          </ac:picMkLst>
        </pc:picChg>
      </pc:sldChg>
      <pc:sldChg chg="addSp delSp modSp mod">
        <pc:chgData name="Laurène DAVID" userId="5f7f841e-59ab-4eb4-94cf-f0753ad0a7b9" providerId="ADAL" clId="{FBD01426-DE15-41A7-AB9A-EC5E337BC017}" dt="2024-08-20T08:34:22.944" v="12768" actId="207"/>
        <pc:sldMkLst>
          <pc:docMk/>
          <pc:sldMk cId="32035590" sldId="882"/>
        </pc:sldMkLst>
        <pc:spChg chg="del">
          <ac:chgData name="Laurène DAVID" userId="5f7f841e-59ab-4eb4-94cf-f0753ad0a7b9" providerId="ADAL" clId="{FBD01426-DE15-41A7-AB9A-EC5E337BC017}" dt="2024-08-18T12:57:41.835" v="12222" actId="478"/>
          <ac:spMkLst>
            <pc:docMk/>
            <pc:sldMk cId="32035590" sldId="882"/>
            <ac:spMk id="2" creationId="{18598222-3DE5-1B01-6421-42ADF9C28FD8}"/>
          </ac:spMkLst>
        </pc:spChg>
        <pc:spChg chg="add del mod">
          <ac:chgData name="Laurène DAVID" userId="5f7f841e-59ab-4eb4-94cf-f0753ad0a7b9" providerId="ADAL" clId="{FBD01426-DE15-41A7-AB9A-EC5E337BC017}" dt="2024-08-20T08:32:57.497" v="12628" actId="478"/>
          <ac:spMkLst>
            <pc:docMk/>
            <pc:sldMk cId="32035590" sldId="882"/>
            <ac:spMk id="2" creationId="{E50A7C0D-1224-8E64-5029-66D9E4EEA60E}"/>
          </ac:spMkLst>
        </pc:spChg>
        <pc:spChg chg="del">
          <ac:chgData name="Laurène DAVID" userId="5f7f841e-59ab-4eb4-94cf-f0753ad0a7b9" providerId="ADAL" clId="{FBD01426-DE15-41A7-AB9A-EC5E337BC017}" dt="2024-08-18T12:57:49.347" v="12242" actId="478"/>
          <ac:spMkLst>
            <pc:docMk/>
            <pc:sldMk cId="32035590" sldId="882"/>
            <ac:spMk id="3" creationId="{06C2D6A2-AB95-4A2B-9938-F93749DD2928}"/>
          </ac:spMkLst>
        </pc:spChg>
        <pc:spChg chg="add mod">
          <ac:chgData name="Laurène DAVID" userId="5f7f841e-59ab-4eb4-94cf-f0753ad0a7b9" providerId="ADAL" clId="{FBD01426-DE15-41A7-AB9A-EC5E337BC017}" dt="2024-08-20T08:34:22.944" v="12768" actId="207"/>
          <ac:spMkLst>
            <pc:docMk/>
            <pc:sldMk cId="32035590" sldId="882"/>
            <ac:spMk id="3" creationId="{7EBA05FE-472B-160D-727F-4EB0FED047E7}"/>
          </ac:spMkLst>
        </pc:spChg>
        <pc:spChg chg="add mod">
          <ac:chgData name="Laurène DAVID" userId="5f7f841e-59ab-4eb4-94cf-f0753ad0a7b9" providerId="ADAL" clId="{FBD01426-DE15-41A7-AB9A-EC5E337BC017}" dt="2024-08-18T12:57:35.779" v="12221"/>
          <ac:spMkLst>
            <pc:docMk/>
            <pc:sldMk cId="32035590" sldId="882"/>
            <ac:spMk id="5" creationId="{BF4D6588-61FC-40A9-543F-C047B51D640E}"/>
          </ac:spMkLst>
        </pc:spChg>
        <pc:spChg chg="add mod">
          <ac:chgData name="Laurène DAVID" userId="5f7f841e-59ab-4eb4-94cf-f0753ad0a7b9" providerId="ADAL" clId="{FBD01426-DE15-41A7-AB9A-EC5E337BC017}" dt="2024-08-18T12:57:46.340" v="12241" actId="20577"/>
          <ac:spMkLst>
            <pc:docMk/>
            <pc:sldMk cId="32035590" sldId="882"/>
            <ac:spMk id="6" creationId="{388B2E63-8B44-BD5B-1EBF-75D000311963}"/>
          </ac:spMkLst>
        </pc:spChg>
        <pc:spChg chg="add del mod">
          <ac:chgData name="Laurène DAVID" userId="5f7f841e-59ab-4eb4-94cf-f0753ad0a7b9" providerId="ADAL" clId="{FBD01426-DE15-41A7-AB9A-EC5E337BC017}" dt="2024-08-18T12:57:50.739" v="12243" actId="478"/>
          <ac:spMkLst>
            <pc:docMk/>
            <pc:sldMk cId="32035590" sldId="882"/>
            <ac:spMk id="8" creationId="{56FABC6C-037B-391D-4267-99665AFC373A}"/>
          </ac:spMkLst>
        </pc:spChg>
        <pc:picChg chg="del">
          <ac:chgData name="Laurène DAVID" userId="5f7f841e-59ab-4eb4-94cf-f0753ad0a7b9" providerId="ADAL" clId="{FBD01426-DE15-41A7-AB9A-EC5E337BC017}" dt="2024-08-18T12:57:52.110" v="12244" actId="478"/>
          <ac:picMkLst>
            <pc:docMk/>
            <pc:sldMk cId="32035590" sldId="882"/>
            <ac:picMk id="4" creationId="{CF63A947-CF10-764F-28EB-36B708460ABC}"/>
          </ac:picMkLst>
        </pc:picChg>
      </pc:sldChg>
      <pc:sldChg chg="modSp mod">
        <pc:chgData name="Laurène DAVID" userId="5f7f841e-59ab-4eb4-94cf-f0753ad0a7b9" providerId="ADAL" clId="{FBD01426-DE15-41A7-AB9A-EC5E337BC017}" dt="2024-08-18T14:34:29.113" v="12577" actId="20577"/>
        <pc:sldMkLst>
          <pc:docMk/>
          <pc:sldMk cId="3119676407" sldId="2076137607"/>
        </pc:sldMkLst>
        <pc:spChg chg="mod">
          <ac:chgData name="Laurène DAVID" userId="5f7f841e-59ab-4eb4-94cf-f0753ad0a7b9" providerId="ADAL" clId="{FBD01426-DE15-41A7-AB9A-EC5E337BC017}" dt="2024-08-18T14:34:29.113" v="12577" actId="20577"/>
          <ac:spMkLst>
            <pc:docMk/>
            <pc:sldMk cId="3119676407" sldId="2076137607"/>
            <ac:spMk id="6" creationId="{E627C5CD-D4A0-4D2A-9325-05E9E46BEE56}"/>
          </ac:spMkLst>
        </pc:spChg>
      </pc:sldChg>
      <pc:sldChg chg="addSp modSp mod">
        <pc:chgData name="Laurène DAVID" userId="5f7f841e-59ab-4eb4-94cf-f0753ad0a7b9" providerId="ADAL" clId="{FBD01426-DE15-41A7-AB9A-EC5E337BC017}" dt="2024-08-18T14:37:52.948" v="12620" actId="1035"/>
        <pc:sldMkLst>
          <pc:docMk/>
          <pc:sldMk cId="351875127" sldId="2076137608"/>
        </pc:sldMkLst>
        <pc:picChg chg="add mod">
          <ac:chgData name="Laurène DAVID" userId="5f7f841e-59ab-4eb4-94cf-f0753ad0a7b9" providerId="ADAL" clId="{FBD01426-DE15-41A7-AB9A-EC5E337BC017}" dt="2024-08-18T14:37:52.948" v="12620" actId="1035"/>
          <ac:picMkLst>
            <pc:docMk/>
            <pc:sldMk cId="351875127" sldId="2076137608"/>
            <ac:picMk id="6" creationId="{7313F652-662A-276E-6BE2-6C92D309E2D0}"/>
          </ac:picMkLst>
        </pc:picChg>
      </pc:sldChg>
      <pc:sldChg chg="addSp modSp mod">
        <pc:chgData name="Laurène DAVID" userId="5f7f841e-59ab-4eb4-94cf-f0753ad0a7b9" providerId="ADAL" clId="{FBD01426-DE15-41A7-AB9A-EC5E337BC017}" dt="2024-08-18T14:35:06.050" v="12598" actId="1035"/>
        <pc:sldMkLst>
          <pc:docMk/>
          <pc:sldMk cId="1263198825" sldId="2076137610"/>
        </pc:sldMkLst>
        <pc:picChg chg="add mod">
          <ac:chgData name="Laurène DAVID" userId="5f7f841e-59ab-4eb4-94cf-f0753ad0a7b9" providerId="ADAL" clId="{FBD01426-DE15-41A7-AB9A-EC5E337BC017}" dt="2024-08-18T14:35:06.050" v="12598" actId="1035"/>
          <ac:picMkLst>
            <pc:docMk/>
            <pc:sldMk cId="1263198825" sldId="2076137610"/>
            <ac:picMk id="4" creationId="{7CF4F75F-FD45-A9F8-FA70-D981FD9CC0E9}"/>
          </ac:picMkLst>
        </pc:picChg>
      </pc:sldChg>
      <pc:sldChg chg="addSp delSp modSp mod">
        <pc:chgData name="Laurène DAVID" userId="5f7f841e-59ab-4eb4-94cf-f0753ad0a7b9" providerId="ADAL" clId="{FBD01426-DE15-41A7-AB9A-EC5E337BC017}" dt="2024-08-16T14:10:29.553" v="2496" actId="1076"/>
        <pc:sldMkLst>
          <pc:docMk/>
          <pc:sldMk cId="1565454154" sldId="2076137614"/>
        </pc:sldMkLst>
        <pc:spChg chg="del mod">
          <ac:chgData name="Laurène DAVID" userId="5f7f841e-59ab-4eb4-94cf-f0753ad0a7b9" providerId="ADAL" clId="{FBD01426-DE15-41A7-AB9A-EC5E337BC017}" dt="2024-08-16T14:09:39.524" v="2486" actId="478"/>
          <ac:spMkLst>
            <pc:docMk/>
            <pc:sldMk cId="1565454154" sldId="2076137614"/>
            <ac:spMk id="2" creationId="{ED82D9A4-90F0-BBA5-C14C-8DE6C34194D7}"/>
          </ac:spMkLst>
        </pc:spChg>
        <pc:spChg chg="mod">
          <ac:chgData name="Laurène DAVID" userId="5f7f841e-59ab-4eb4-94cf-f0753ad0a7b9" providerId="ADAL" clId="{FBD01426-DE15-41A7-AB9A-EC5E337BC017}" dt="2024-08-16T14:09:36.695" v="2484" actId="1076"/>
          <ac:spMkLst>
            <pc:docMk/>
            <pc:sldMk cId="1565454154" sldId="2076137614"/>
            <ac:spMk id="4" creationId="{BC527719-4956-8E22-E9C7-3BA7069DB389}"/>
          </ac:spMkLst>
        </pc:spChg>
        <pc:spChg chg="del mod">
          <ac:chgData name="Laurène DAVID" userId="5f7f841e-59ab-4eb4-94cf-f0753ad0a7b9" providerId="ADAL" clId="{FBD01426-DE15-41A7-AB9A-EC5E337BC017}" dt="2024-08-16T14:06:22.664" v="2321" actId="478"/>
          <ac:spMkLst>
            <pc:docMk/>
            <pc:sldMk cId="1565454154" sldId="2076137614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FBD01426-DE15-41A7-AB9A-EC5E337BC017}" dt="2024-08-16T14:06:24.955" v="2322" actId="478"/>
          <ac:spMkLst>
            <pc:docMk/>
            <pc:sldMk cId="1565454154" sldId="2076137614"/>
            <ac:spMk id="6" creationId="{30BD9ECD-E1F6-C156-6CC9-E73A1B8D7965}"/>
          </ac:spMkLst>
        </pc:spChg>
        <pc:spChg chg="add mod">
          <ac:chgData name="Laurène DAVID" userId="5f7f841e-59ab-4eb4-94cf-f0753ad0a7b9" providerId="ADAL" clId="{FBD01426-DE15-41A7-AB9A-EC5E337BC017}" dt="2024-08-16T14:07:35.173" v="2393" actId="20577"/>
          <ac:spMkLst>
            <pc:docMk/>
            <pc:sldMk cId="1565454154" sldId="2076137614"/>
            <ac:spMk id="8" creationId="{2ADEDCC9-B843-D5D3-32A9-ADA84B2F18A7}"/>
          </ac:spMkLst>
        </pc:spChg>
        <pc:spChg chg="mod">
          <ac:chgData name="Laurène DAVID" userId="5f7f841e-59ab-4eb4-94cf-f0753ad0a7b9" providerId="ADAL" clId="{FBD01426-DE15-41A7-AB9A-EC5E337BC017}" dt="2024-08-16T14:09:36.695" v="2484" actId="1076"/>
          <ac:spMkLst>
            <pc:docMk/>
            <pc:sldMk cId="1565454154" sldId="2076137614"/>
            <ac:spMk id="10" creationId="{2002D13C-0793-C1D6-76AE-60C8A50213F3}"/>
          </ac:spMkLst>
        </pc:spChg>
        <pc:picChg chg="mod">
          <ac:chgData name="Laurène DAVID" userId="5f7f841e-59ab-4eb4-94cf-f0753ad0a7b9" providerId="ADAL" clId="{FBD01426-DE15-41A7-AB9A-EC5E337BC017}" dt="2024-08-16T14:09:41.873" v="2487" actId="1076"/>
          <ac:picMkLst>
            <pc:docMk/>
            <pc:sldMk cId="1565454154" sldId="2076137614"/>
            <ac:picMk id="7" creationId="{27AD8B07-7CEF-C16A-F59B-A1A2EA30E192}"/>
          </ac:picMkLst>
        </pc:picChg>
        <pc:picChg chg="del">
          <ac:chgData name="Laurène DAVID" userId="5f7f841e-59ab-4eb4-94cf-f0753ad0a7b9" providerId="ADAL" clId="{FBD01426-DE15-41A7-AB9A-EC5E337BC017}" dt="2024-08-16T14:07:00.509" v="2377" actId="478"/>
          <ac:picMkLst>
            <pc:docMk/>
            <pc:sldMk cId="1565454154" sldId="2076137614"/>
            <ac:picMk id="9" creationId="{6914B54B-A2FC-7D24-C104-E5B71915B0CD}"/>
          </ac:picMkLst>
        </pc:picChg>
        <pc:picChg chg="add mod">
          <ac:chgData name="Laurène DAVID" userId="5f7f841e-59ab-4eb4-94cf-f0753ad0a7b9" providerId="ADAL" clId="{FBD01426-DE15-41A7-AB9A-EC5E337BC017}" dt="2024-08-16T14:10:29.553" v="2496" actId="1076"/>
          <ac:picMkLst>
            <pc:docMk/>
            <pc:sldMk cId="1565454154" sldId="2076137614"/>
            <ac:picMk id="5122" creationId="{0D95B28B-680A-D3AD-652B-204FDEDF018E}"/>
          </ac:picMkLst>
        </pc:picChg>
      </pc:sldChg>
      <pc:sldChg chg="del">
        <pc:chgData name="Laurène DAVID" userId="5f7f841e-59ab-4eb4-94cf-f0753ad0a7b9" providerId="ADAL" clId="{FBD01426-DE15-41A7-AB9A-EC5E337BC017}" dt="2024-08-16T14:01:30.634" v="2103" actId="2696"/>
        <pc:sldMkLst>
          <pc:docMk/>
          <pc:sldMk cId="344620476" sldId="2076137615"/>
        </pc:sldMkLst>
      </pc:sldChg>
      <pc:sldChg chg="del">
        <pc:chgData name="Laurène DAVID" userId="5f7f841e-59ab-4eb4-94cf-f0753ad0a7b9" providerId="ADAL" clId="{FBD01426-DE15-41A7-AB9A-EC5E337BC017}" dt="2024-08-16T13:57:24.560" v="1879" actId="2696"/>
        <pc:sldMkLst>
          <pc:docMk/>
          <pc:sldMk cId="586577613" sldId="2076137617"/>
        </pc:sldMkLst>
      </pc:sldChg>
      <pc:sldChg chg="del">
        <pc:chgData name="Laurène DAVID" userId="5f7f841e-59ab-4eb4-94cf-f0753ad0a7b9" providerId="ADAL" clId="{FBD01426-DE15-41A7-AB9A-EC5E337BC017}" dt="2024-08-16T14:05:54.790" v="2318" actId="2696"/>
        <pc:sldMkLst>
          <pc:docMk/>
          <pc:sldMk cId="2061980989" sldId="2076137621"/>
        </pc:sldMkLst>
      </pc:sldChg>
      <pc:sldChg chg="del">
        <pc:chgData name="Laurène DAVID" userId="5f7f841e-59ab-4eb4-94cf-f0753ad0a7b9" providerId="ADAL" clId="{FBD01426-DE15-41A7-AB9A-EC5E337BC017}" dt="2024-08-16T14:05:54.790" v="2318" actId="2696"/>
        <pc:sldMkLst>
          <pc:docMk/>
          <pc:sldMk cId="2720665230" sldId="2076137623"/>
        </pc:sldMkLst>
      </pc:sldChg>
      <pc:sldChg chg="del">
        <pc:chgData name="Laurène DAVID" userId="5f7f841e-59ab-4eb4-94cf-f0753ad0a7b9" providerId="ADAL" clId="{FBD01426-DE15-41A7-AB9A-EC5E337BC017}" dt="2024-08-16T14:02:40.429" v="2130" actId="2696"/>
        <pc:sldMkLst>
          <pc:docMk/>
          <pc:sldMk cId="1203330774" sldId="2076137624"/>
        </pc:sldMkLst>
      </pc:sldChg>
      <pc:sldChg chg="addSp delSp modSp add del mod">
        <pc:chgData name="Laurène DAVID" userId="5f7f841e-59ab-4eb4-94cf-f0753ad0a7b9" providerId="ADAL" clId="{FBD01426-DE15-41A7-AB9A-EC5E337BC017}" dt="2024-08-18T13:09:06.211" v="12407" actId="1076"/>
        <pc:sldMkLst>
          <pc:docMk/>
          <pc:sldMk cId="3486309018" sldId="2076137626"/>
        </pc:sldMkLst>
        <pc:spChg chg="add mod">
          <ac:chgData name="Laurène DAVID" userId="5f7f841e-59ab-4eb4-94cf-f0753ad0a7b9" providerId="ADAL" clId="{FBD01426-DE15-41A7-AB9A-EC5E337BC017}" dt="2024-08-18T13:06:39.506" v="12361" actId="1076"/>
          <ac:spMkLst>
            <pc:docMk/>
            <pc:sldMk cId="3486309018" sldId="2076137626"/>
            <ac:spMk id="3" creationId="{395E0FE0-131D-2775-6FD3-6559974DD70C}"/>
          </ac:spMkLst>
        </pc:spChg>
        <pc:spChg chg="del">
          <ac:chgData name="Laurène DAVID" userId="5f7f841e-59ab-4eb4-94cf-f0753ad0a7b9" providerId="ADAL" clId="{FBD01426-DE15-41A7-AB9A-EC5E337BC017}" dt="2024-08-18T13:06:57.276" v="12363" actId="478"/>
          <ac:spMkLst>
            <pc:docMk/>
            <pc:sldMk cId="3486309018" sldId="2076137626"/>
            <ac:spMk id="5" creationId="{F070CED8-63B5-C08C-26CA-824C7AB6244E}"/>
          </ac:spMkLst>
        </pc:spChg>
        <pc:spChg chg="mod">
          <ac:chgData name="Laurène DAVID" userId="5f7f841e-59ab-4eb4-94cf-f0753ad0a7b9" providerId="ADAL" clId="{FBD01426-DE15-41A7-AB9A-EC5E337BC017}" dt="2024-08-18T13:06:39.506" v="12361" actId="1076"/>
          <ac:spMkLst>
            <pc:docMk/>
            <pc:sldMk cId="3486309018" sldId="2076137626"/>
            <ac:spMk id="6" creationId="{AC0B282A-5FA0-9AE0-0350-C6CAB482094B}"/>
          </ac:spMkLst>
        </pc:spChg>
        <pc:spChg chg="del mod">
          <ac:chgData name="Laurène DAVID" userId="5f7f841e-59ab-4eb4-94cf-f0753ad0a7b9" providerId="ADAL" clId="{FBD01426-DE15-41A7-AB9A-EC5E337BC017}" dt="2024-08-18T13:06:05.937" v="12350" actId="478"/>
          <ac:spMkLst>
            <pc:docMk/>
            <pc:sldMk cId="3486309018" sldId="2076137626"/>
            <ac:spMk id="7" creationId="{08F54C61-C9C5-558E-EE60-9EDEF2D0A8DB}"/>
          </ac:spMkLst>
        </pc:spChg>
        <pc:spChg chg="add del mod">
          <ac:chgData name="Laurène DAVID" userId="5f7f841e-59ab-4eb4-94cf-f0753ad0a7b9" providerId="ADAL" clId="{FBD01426-DE15-41A7-AB9A-EC5E337BC017}" dt="2024-08-18T13:06:59.573" v="12364" actId="478"/>
          <ac:spMkLst>
            <pc:docMk/>
            <pc:sldMk cId="3486309018" sldId="2076137626"/>
            <ac:spMk id="9" creationId="{81B058A6-2D1A-7FCC-D9EF-2BA892F0D3C5}"/>
          </ac:spMkLst>
        </pc:spChg>
        <pc:spChg chg="add mod">
          <ac:chgData name="Laurène DAVID" userId="5f7f841e-59ab-4eb4-94cf-f0753ad0a7b9" providerId="ADAL" clId="{FBD01426-DE15-41A7-AB9A-EC5E337BC017}" dt="2024-08-18T13:07:06.032" v="12379" actId="20577"/>
          <ac:spMkLst>
            <pc:docMk/>
            <pc:sldMk cId="3486309018" sldId="2076137626"/>
            <ac:spMk id="11" creationId="{C5EEC2B9-1643-A494-870A-CE7A69562682}"/>
          </ac:spMkLst>
        </pc:spChg>
        <pc:spChg chg="del mod">
          <ac:chgData name="Laurène DAVID" userId="5f7f841e-59ab-4eb4-94cf-f0753ad0a7b9" providerId="ADAL" clId="{FBD01426-DE15-41A7-AB9A-EC5E337BC017}" dt="2024-08-18T13:02:42.930" v="12290" actId="478"/>
          <ac:spMkLst>
            <pc:docMk/>
            <pc:sldMk cId="3486309018" sldId="2076137626"/>
            <ac:spMk id="15" creationId="{46148C08-36AA-C8EC-7151-847F9B145DC4}"/>
          </ac:spMkLst>
        </pc:spChg>
        <pc:grpChg chg="add mod">
          <ac:chgData name="Laurène DAVID" userId="5f7f841e-59ab-4eb4-94cf-f0753ad0a7b9" providerId="ADAL" clId="{FBD01426-DE15-41A7-AB9A-EC5E337BC017}" dt="2024-08-18T13:06:39.506" v="12361" actId="1076"/>
          <ac:grpSpMkLst>
            <pc:docMk/>
            <pc:sldMk cId="3486309018" sldId="2076137626"/>
            <ac:grpSpMk id="2" creationId="{ACCC1710-FB2E-54BA-1CF6-1935215CA504}"/>
          </ac:grpSpMkLst>
        </pc:grpChg>
        <pc:picChg chg="mod">
          <ac:chgData name="Laurène DAVID" userId="5f7f841e-59ab-4eb4-94cf-f0753ad0a7b9" providerId="ADAL" clId="{FBD01426-DE15-41A7-AB9A-EC5E337BC017}" dt="2024-08-18T13:04:21.277" v="12313" actId="164"/>
          <ac:picMkLst>
            <pc:docMk/>
            <pc:sldMk cId="3486309018" sldId="2076137626"/>
            <ac:picMk id="4" creationId="{661CFAD4-27CD-02F1-8E0D-C4C2D9305814}"/>
          </ac:picMkLst>
        </pc:picChg>
        <pc:picChg chg="del mod">
          <ac:chgData name="Laurène DAVID" userId="5f7f841e-59ab-4eb4-94cf-f0753ad0a7b9" providerId="ADAL" clId="{FBD01426-DE15-41A7-AB9A-EC5E337BC017}" dt="2024-08-18T13:02:43.500" v="12291" actId="478"/>
          <ac:picMkLst>
            <pc:docMk/>
            <pc:sldMk cId="3486309018" sldId="2076137626"/>
            <ac:picMk id="10" creationId="{253F80A9-5A03-B996-9222-5303D80DE6C6}"/>
          </ac:picMkLst>
        </pc:picChg>
        <pc:picChg chg="del mod">
          <ac:chgData name="Laurène DAVID" userId="5f7f841e-59ab-4eb4-94cf-f0753ad0a7b9" providerId="ADAL" clId="{FBD01426-DE15-41A7-AB9A-EC5E337BC017}" dt="2024-08-18T13:02:43.972" v="12292" actId="478"/>
          <ac:picMkLst>
            <pc:docMk/>
            <pc:sldMk cId="3486309018" sldId="2076137626"/>
            <ac:picMk id="14" creationId="{B542AFE6-7ACE-45D1-B8ED-826F30FA55F1}"/>
          </ac:picMkLst>
        </pc:picChg>
        <pc:picChg chg="mod">
          <ac:chgData name="Laurène DAVID" userId="5f7f841e-59ab-4eb4-94cf-f0753ad0a7b9" providerId="ADAL" clId="{FBD01426-DE15-41A7-AB9A-EC5E337BC017}" dt="2024-08-18T13:04:21.277" v="12313" actId="164"/>
          <ac:picMkLst>
            <pc:docMk/>
            <pc:sldMk cId="3486309018" sldId="2076137626"/>
            <ac:picMk id="17" creationId="{58ECE625-2B76-EE0A-7418-B15B864E40EC}"/>
          </ac:picMkLst>
        </pc:picChg>
        <pc:picChg chg="add mod">
          <ac:chgData name="Laurène DAVID" userId="5f7f841e-59ab-4eb4-94cf-f0753ad0a7b9" providerId="ADAL" clId="{FBD01426-DE15-41A7-AB9A-EC5E337BC017}" dt="2024-08-18T13:09:06.211" v="12407" actId="1076"/>
          <ac:picMkLst>
            <pc:docMk/>
            <pc:sldMk cId="3486309018" sldId="2076137626"/>
            <ac:picMk id="23554" creationId="{BB224EB1-197F-262E-94BC-213EC1400634}"/>
          </ac:picMkLst>
        </pc:picChg>
      </pc:sldChg>
      <pc:sldChg chg="addSp delSp modSp mod">
        <pc:chgData name="Laurène DAVID" userId="5f7f841e-59ab-4eb4-94cf-f0753ad0a7b9" providerId="ADAL" clId="{FBD01426-DE15-41A7-AB9A-EC5E337BC017}" dt="2024-08-16T14:21:45.662" v="3004" actId="14100"/>
        <pc:sldMkLst>
          <pc:docMk/>
          <pc:sldMk cId="2327223212" sldId="2076137630"/>
        </pc:sldMkLst>
        <pc:spChg chg="add del mod">
          <ac:chgData name="Laurène DAVID" userId="5f7f841e-59ab-4eb4-94cf-f0753ad0a7b9" providerId="ADAL" clId="{FBD01426-DE15-41A7-AB9A-EC5E337BC017}" dt="2024-08-16T14:07:25.321" v="2379" actId="478"/>
          <ac:spMkLst>
            <pc:docMk/>
            <pc:sldMk cId="2327223212" sldId="2076137630"/>
            <ac:spMk id="3" creationId="{EC766CA0-AAF9-F843-A519-F6CFECDA675E}"/>
          </ac:spMkLst>
        </pc:spChg>
        <pc:spChg chg="add mod">
          <ac:chgData name="Laurène DAVID" userId="5f7f841e-59ab-4eb4-94cf-f0753ad0a7b9" providerId="ADAL" clId="{FBD01426-DE15-41A7-AB9A-EC5E337BC017}" dt="2024-08-16T14:07:54.397" v="2410" actId="20577"/>
          <ac:spMkLst>
            <pc:docMk/>
            <pc:sldMk cId="2327223212" sldId="2076137630"/>
            <ac:spMk id="4" creationId="{16D675EE-67F5-0576-0BE6-8BC247AFE151}"/>
          </ac:spMkLst>
        </pc:spChg>
        <pc:spChg chg="add mod">
          <ac:chgData name="Laurène DAVID" userId="5f7f841e-59ab-4eb4-94cf-f0753ad0a7b9" providerId="ADAL" clId="{FBD01426-DE15-41A7-AB9A-EC5E337BC017}" dt="2024-08-16T14:21:45.662" v="3004" actId="14100"/>
          <ac:spMkLst>
            <pc:docMk/>
            <pc:sldMk cId="2327223212" sldId="2076137630"/>
            <ac:spMk id="5" creationId="{0A0AD282-42B3-FFFC-8B70-12414EAC2A13}"/>
          </ac:spMkLst>
        </pc:spChg>
        <pc:spChg chg="add mod">
          <ac:chgData name="Laurène DAVID" userId="5f7f841e-59ab-4eb4-94cf-f0753ad0a7b9" providerId="ADAL" clId="{FBD01426-DE15-41A7-AB9A-EC5E337BC017}" dt="2024-08-16T14:18:33.745" v="2847"/>
          <ac:spMkLst>
            <pc:docMk/>
            <pc:sldMk cId="2327223212" sldId="2076137630"/>
            <ac:spMk id="6" creationId="{3208DCF6-450C-5B3E-BDE0-F8B34135F989}"/>
          </ac:spMkLst>
        </pc:spChg>
        <pc:spChg chg="del">
          <ac:chgData name="Laurène DAVID" userId="5f7f841e-59ab-4eb4-94cf-f0753ad0a7b9" providerId="ADAL" clId="{FBD01426-DE15-41A7-AB9A-EC5E337BC017}" dt="2024-08-16T14:07:22.469" v="2378" actId="478"/>
          <ac:spMkLst>
            <pc:docMk/>
            <pc:sldMk cId="2327223212" sldId="2076137630"/>
            <ac:spMk id="9" creationId="{4B793F77-4411-0AB8-B388-D8D38B9AF4AA}"/>
          </ac:spMkLst>
        </pc:spChg>
        <pc:spChg chg="del mod">
          <ac:chgData name="Laurène DAVID" userId="5f7f841e-59ab-4eb4-94cf-f0753ad0a7b9" providerId="ADAL" clId="{FBD01426-DE15-41A7-AB9A-EC5E337BC017}" dt="2024-08-16T14:16:29.191" v="2601" actId="478"/>
          <ac:spMkLst>
            <pc:docMk/>
            <pc:sldMk cId="2327223212" sldId="2076137630"/>
            <ac:spMk id="17" creationId="{FDFD51A6-F097-D8D2-0C6C-C3BCF3E4D225}"/>
          </ac:spMkLst>
        </pc:spChg>
        <pc:spChg chg="del">
          <ac:chgData name="Laurène DAVID" userId="5f7f841e-59ab-4eb4-94cf-f0753ad0a7b9" providerId="ADAL" clId="{FBD01426-DE15-41A7-AB9A-EC5E337BC017}" dt="2024-08-16T14:16:20.651" v="2597" actId="478"/>
          <ac:spMkLst>
            <pc:docMk/>
            <pc:sldMk cId="2327223212" sldId="2076137630"/>
            <ac:spMk id="22" creationId="{DA6CAB15-4F7B-0E17-0791-E20A991A0BF9}"/>
          </ac:spMkLst>
        </pc:spChg>
        <pc:spChg chg="mod">
          <ac:chgData name="Laurène DAVID" userId="5f7f841e-59ab-4eb4-94cf-f0753ad0a7b9" providerId="ADAL" clId="{FBD01426-DE15-41A7-AB9A-EC5E337BC017}" dt="2024-08-16T14:21:11.182" v="2948" actId="1076"/>
          <ac:spMkLst>
            <pc:docMk/>
            <pc:sldMk cId="2327223212" sldId="2076137630"/>
            <ac:spMk id="23" creationId="{64E6E396-FCB0-8C50-3D59-C664D00A2C96}"/>
          </ac:spMkLst>
        </pc:spChg>
        <pc:spChg chg="add del mod">
          <ac:chgData name="Laurène DAVID" userId="5f7f841e-59ab-4eb4-94cf-f0753ad0a7b9" providerId="ADAL" clId="{FBD01426-DE15-41A7-AB9A-EC5E337BC017}" dt="2024-08-16T14:18:15.211" v="2839" actId="478"/>
          <ac:spMkLst>
            <pc:docMk/>
            <pc:sldMk cId="2327223212" sldId="2076137630"/>
            <ac:spMk id="24" creationId="{C990B2CD-85A6-0D30-7E80-EC266F3A63FD}"/>
          </ac:spMkLst>
        </pc:spChg>
        <pc:picChg chg="mod">
          <ac:chgData name="Laurène DAVID" userId="5f7f841e-59ab-4eb4-94cf-f0753ad0a7b9" providerId="ADAL" clId="{FBD01426-DE15-41A7-AB9A-EC5E337BC017}" dt="2024-08-16T14:21:11.182" v="2948" actId="1076"/>
          <ac:picMkLst>
            <pc:docMk/>
            <pc:sldMk cId="2327223212" sldId="2076137630"/>
            <ac:picMk id="11" creationId="{6D1740D4-B7CC-3611-7976-8191DCBC180F}"/>
          </ac:picMkLst>
        </pc:picChg>
        <pc:picChg chg="mod">
          <ac:chgData name="Laurène DAVID" userId="5f7f841e-59ab-4eb4-94cf-f0753ad0a7b9" providerId="ADAL" clId="{FBD01426-DE15-41A7-AB9A-EC5E337BC017}" dt="2024-08-16T14:21:19.020" v="2953" actId="1076"/>
          <ac:picMkLst>
            <pc:docMk/>
            <pc:sldMk cId="2327223212" sldId="2076137630"/>
            <ac:picMk id="19" creationId="{B9DBDB3A-EA48-75FC-C8C8-71B99F9CEE3E}"/>
          </ac:picMkLst>
        </pc:picChg>
        <pc:picChg chg="mod">
          <ac:chgData name="Laurène DAVID" userId="5f7f841e-59ab-4eb4-94cf-f0753ad0a7b9" providerId="ADAL" clId="{FBD01426-DE15-41A7-AB9A-EC5E337BC017}" dt="2024-08-16T14:21:14.330" v="2949" actId="1076"/>
          <ac:picMkLst>
            <pc:docMk/>
            <pc:sldMk cId="2327223212" sldId="2076137630"/>
            <ac:picMk id="21" creationId="{8B5BA3B2-9F4A-C719-6B01-43F0A483FDAC}"/>
          </ac:picMkLst>
        </pc:picChg>
        <pc:picChg chg="add mod">
          <ac:chgData name="Laurène DAVID" userId="5f7f841e-59ab-4eb4-94cf-f0753ad0a7b9" providerId="ADAL" clId="{FBD01426-DE15-41A7-AB9A-EC5E337BC017}" dt="2024-08-16T14:21:20.044" v="2954" actId="1076"/>
          <ac:picMkLst>
            <pc:docMk/>
            <pc:sldMk cId="2327223212" sldId="2076137630"/>
            <ac:picMk id="6146" creationId="{BE4E22CA-5C77-0A07-0C06-9A396D354F19}"/>
          </ac:picMkLst>
        </pc:picChg>
      </pc:sldChg>
      <pc:sldChg chg="del">
        <pc:chgData name="Laurène DAVID" userId="5f7f841e-59ab-4eb4-94cf-f0753ad0a7b9" providerId="ADAL" clId="{FBD01426-DE15-41A7-AB9A-EC5E337BC017}" dt="2024-08-16T16:00:30.362" v="7353" actId="2696"/>
        <pc:sldMkLst>
          <pc:docMk/>
          <pc:sldMk cId="2653845344" sldId="2076137636"/>
        </pc:sldMkLst>
      </pc:sldChg>
      <pc:sldChg chg="addSp delSp modSp mod modAnim">
        <pc:chgData name="Laurène DAVID" userId="5f7f841e-59ab-4eb4-94cf-f0753ad0a7b9" providerId="ADAL" clId="{FBD01426-DE15-41A7-AB9A-EC5E337BC017}" dt="2024-08-18T13:03:55.417" v="12306" actId="1076"/>
        <pc:sldMkLst>
          <pc:docMk/>
          <pc:sldMk cId="817528515" sldId="2076137638"/>
        </pc:sldMkLst>
        <pc:spChg chg="del mod">
          <ac:chgData name="Laurène DAVID" userId="5f7f841e-59ab-4eb4-94cf-f0753ad0a7b9" providerId="ADAL" clId="{FBD01426-DE15-41A7-AB9A-EC5E337BC017}" dt="2024-08-16T14:12:09.282" v="2521" actId="478"/>
          <ac:spMkLst>
            <pc:docMk/>
            <pc:sldMk cId="817528515" sldId="2076137638"/>
            <ac:spMk id="4" creationId="{9464F2CD-0B09-81A9-99F6-ECBF604BF994}"/>
          </ac:spMkLst>
        </pc:spChg>
        <pc:spChg chg="add del mod">
          <ac:chgData name="Laurène DAVID" userId="5f7f841e-59ab-4eb4-94cf-f0753ad0a7b9" providerId="ADAL" clId="{FBD01426-DE15-41A7-AB9A-EC5E337BC017}" dt="2024-08-16T14:08:04.475" v="2412" actId="478"/>
          <ac:spMkLst>
            <pc:docMk/>
            <pc:sldMk cId="817528515" sldId="2076137638"/>
            <ac:spMk id="6" creationId="{0DF5029E-4980-4D7B-68BD-574172ECF027}"/>
          </ac:spMkLst>
        </pc:spChg>
        <pc:spChg chg="add mod">
          <ac:chgData name="Laurène DAVID" userId="5f7f841e-59ab-4eb4-94cf-f0753ad0a7b9" providerId="ADAL" clId="{FBD01426-DE15-41A7-AB9A-EC5E337BC017}" dt="2024-08-16T14:12:06.125" v="2520" actId="20577"/>
          <ac:spMkLst>
            <pc:docMk/>
            <pc:sldMk cId="817528515" sldId="2076137638"/>
            <ac:spMk id="7" creationId="{132A5A17-9652-B4F0-E39C-0F57D0542FB6}"/>
          </ac:spMkLst>
        </pc:spChg>
        <pc:spChg chg="add mod">
          <ac:chgData name="Laurène DAVID" userId="5f7f841e-59ab-4eb4-94cf-f0753ad0a7b9" providerId="ADAL" clId="{FBD01426-DE15-41A7-AB9A-EC5E337BC017}" dt="2024-08-18T13:03:47.796" v="12304" actId="14100"/>
          <ac:spMkLst>
            <pc:docMk/>
            <pc:sldMk cId="817528515" sldId="2076137638"/>
            <ac:spMk id="8" creationId="{47F36583-3C40-6D7D-8C59-C89CEA694FB4}"/>
          </ac:spMkLst>
        </pc:spChg>
        <pc:spChg chg="del">
          <ac:chgData name="Laurène DAVID" userId="5f7f841e-59ab-4eb4-94cf-f0753ad0a7b9" providerId="ADAL" clId="{FBD01426-DE15-41A7-AB9A-EC5E337BC017}" dt="2024-08-16T14:08:02.891" v="2411" actId="478"/>
          <ac:spMkLst>
            <pc:docMk/>
            <pc:sldMk cId="817528515" sldId="2076137638"/>
            <ac:spMk id="9" creationId="{4B793F77-4411-0AB8-B388-D8D38B9AF4AA}"/>
          </ac:spMkLst>
        </pc:spChg>
        <pc:spChg chg="add mod">
          <ac:chgData name="Laurène DAVID" userId="5f7f841e-59ab-4eb4-94cf-f0753ad0a7b9" providerId="ADAL" clId="{FBD01426-DE15-41A7-AB9A-EC5E337BC017}" dt="2024-08-18T13:03:55.417" v="12306" actId="1076"/>
          <ac:spMkLst>
            <pc:docMk/>
            <pc:sldMk cId="817528515" sldId="2076137638"/>
            <ac:spMk id="11" creationId="{41A0BD56-DD4F-10A3-1659-5469C4E1C942}"/>
          </ac:spMkLst>
        </pc:spChg>
        <pc:spChg chg="del mod">
          <ac:chgData name="Laurène DAVID" userId="5f7f841e-59ab-4eb4-94cf-f0753ad0a7b9" providerId="ADAL" clId="{FBD01426-DE15-41A7-AB9A-EC5E337BC017}" dt="2024-08-16T14:12:23.447" v="2527" actId="478"/>
          <ac:spMkLst>
            <pc:docMk/>
            <pc:sldMk cId="817528515" sldId="2076137638"/>
            <ac:spMk id="12" creationId="{39345402-2183-F44B-7524-43E65B3EBAC2}"/>
          </ac:spMkLst>
        </pc:spChg>
        <pc:spChg chg="add mod">
          <ac:chgData name="Laurène DAVID" userId="5f7f841e-59ab-4eb4-94cf-f0753ad0a7b9" providerId="ADAL" clId="{FBD01426-DE15-41A7-AB9A-EC5E337BC017}" dt="2024-08-18T13:03:32.535" v="12301" actId="1076"/>
          <ac:spMkLst>
            <pc:docMk/>
            <pc:sldMk cId="817528515" sldId="2076137638"/>
            <ac:spMk id="13" creationId="{3E3748D1-9377-9061-65E6-A1BB5258F6A8}"/>
          </ac:spMkLst>
        </pc:spChg>
        <pc:grpChg chg="del mod">
          <ac:chgData name="Laurène DAVID" userId="5f7f841e-59ab-4eb4-94cf-f0753ad0a7b9" providerId="ADAL" clId="{FBD01426-DE15-41A7-AB9A-EC5E337BC017}" dt="2024-08-16T14:11:00.707" v="2503" actId="478"/>
          <ac:grpSpMkLst>
            <pc:docMk/>
            <pc:sldMk cId="817528515" sldId="2076137638"/>
            <ac:grpSpMk id="16" creationId="{BD386074-84AB-D2BF-3477-4C18A3E54A6D}"/>
          </ac:grpSpMkLst>
        </pc:grpChg>
        <pc:picChg chg="mod">
          <ac:chgData name="Laurène DAVID" userId="5f7f841e-59ab-4eb4-94cf-f0753ad0a7b9" providerId="ADAL" clId="{FBD01426-DE15-41A7-AB9A-EC5E337BC017}" dt="2024-08-18T13:03:30.906" v="12300" actId="1076"/>
          <ac:picMkLst>
            <pc:docMk/>
            <pc:sldMk cId="817528515" sldId="2076137638"/>
            <ac:picMk id="3" creationId="{75719F9D-34C4-7F9E-7684-9A2BEF023D92}"/>
          </ac:picMkLst>
        </pc:picChg>
        <pc:picChg chg="add mod">
          <ac:chgData name="Laurène DAVID" userId="5f7f841e-59ab-4eb4-94cf-f0753ad0a7b9" providerId="ADAL" clId="{FBD01426-DE15-41A7-AB9A-EC5E337BC017}" dt="2024-08-16T14:13:33.084" v="2554" actId="1076"/>
          <ac:picMkLst>
            <pc:docMk/>
            <pc:sldMk cId="817528515" sldId="2076137638"/>
            <ac:picMk id="10" creationId="{0A3C73E7-FC97-F3CA-E088-8FDA7BD1242F}"/>
          </ac:picMkLst>
        </pc:picChg>
      </pc:sldChg>
      <pc:sldChg chg="addSp delSp modSp del mod">
        <pc:chgData name="Laurène DAVID" userId="5f7f841e-59ab-4eb4-94cf-f0753ad0a7b9" providerId="ADAL" clId="{FBD01426-DE15-41A7-AB9A-EC5E337BC017}" dt="2024-08-16T14:14:48.885" v="2575" actId="2696"/>
        <pc:sldMkLst>
          <pc:docMk/>
          <pc:sldMk cId="3678259289" sldId="2076137640"/>
        </pc:sldMkLst>
        <pc:spChg chg="add del mod">
          <ac:chgData name="Laurène DAVID" userId="5f7f841e-59ab-4eb4-94cf-f0753ad0a7b9" providerId="ADAL" clId="{FBD01426-DE15-41A7-AB9A-EC5E337BC017}" dt="2024-08-16T14:08:20.700" v="2444" actId="478"/>
          <ac:spMkLst>
            <pc:docMk/>
            <pc:sldMk cId="3678259289" sldId="2076137640"/>
            <ac:spMk id="6" creationId="{ACBCF680-CBE4-160E-DAC6-BDAFBFEA1EC9}"/>
          </ac:spMkLst>
        </pc:spChg>
        <pc:spChg chg="add mod">
          <ac:chgData name="Laurène DAVID" userId="5f7f841e-59ab-4eb4-94cf-f0753ad0a7b9" providerId="ADAL" clId="{FBD01426-DE15-41A7-AB9A-EC5E337BC017}" dt="2024-08-16T14:08:21.025" v="2445"/>
          <ac:spMkLst>
            <pc:docMk/>
            <pc:sldMk cId="3678259289" sldId="2076137640"/>
            <ac:spMk id="7" creationId="{0EEEC4E3-487F-1D0A-A17D-C5C4BF4EF073}"/>
          </ac:spMkLst>
        </pc:spChg>
        <pc:spChg chg="del">
          <ac:chgData name="Laurène DAVID" userId="5f7f841e-59ab-4eb4-94cf-f0753ad0a7b9" providerId="ADAL" clId="{FBD01426-DE15-41A7-AB9A-EC5E337BC017}" dt="2024-08-16T14:08:19.460" v="2443" actId="478"/>
          <ac:spMkLst>
            <pc:docMk/>
            <pc:sldMk cId="3678259289" sldId="2076137640"/>
            <ac:spMk id="9" creationId="{4B793F77-4411-0AB8-B388-D8D38B9AF4AA}"/>
          </ac:spMkLst>
        </pc:spChg>
      </pc:sldChg>
      <pc:sldChg chg="del">
        <pc:chgData name="Laurène DAVID" userId="5f7f841e-59ab-4eb4-94cf-f0753ad0a7b9" providerId="ADAL" clId="{FBD01426-DE15-41A7-AB9A-EC5E337BC017}" dt="2024-08-16T13:07:40.414" v="0" actId="2696"/>
        <pc:sldMkLst>
          <pc:docMk/>
          <pc:sldMk cId="34747910" sldId="2076137641"/>
        </pc:sldMkLst>
      </pc:sldChg>
      <pc:sldChg chg="addSp delSp modSp mod delAnim">
        <pc:chgData name="Laurène DAVID" userId="5f7f841e-59ab-4eb4-94cf-f0753ad0a7b9" providerId="ADAL" clId="{FBD01426-DE15-41A7-AB9A-EC5E337BC017}" dt="2024-08-18T13:19:06.003" v="12563" actId="115"/>
        <pc:sldMkLst>
          <pc:docMk/>
          <pc:sldMk cId="435669851" sldId="2076137642"/>
        </pc:sldMkLst>
        <pc:spChg chg="add del mod">
          <ac:chgData name="Laurène DAVID" userId="5f7f841e-59ab-4eb4-94cf-f0753ad0a7b9" providerId="ADAL" clId="{FBD01426-DE15-41A7-AB9A-EC5E337BC017}" dt="2024-08-16T14:08:27.237" v="2447" actId="478"/>
          <ac:spMkLst>
            <pc:docMk/>
            <pc:sldMk cId="435669851" sldId="2076137642"/>
            <ac:spMk id="4" creationId="{1935B3B9-08BA-43C1-B8B5-01AD96EBAAB5}"/>
          </ac:spMkLst>
        </pc:spChg>
        <pc:spChg chg="del">
          <ac:chgData name="Laurène DAVID" userId="5f7f841e-59ab-4eb4-94cf-f0753ad0a7b9" providerId="ADAL" clId="{FBD01426-DE15-41A7-AB9A-EC5E337BC017}" dt="2024-08-16T14:08:23.916" v="2446" actId="478"/>
          <ac:spMkLst>
            <pc:docMk/>
            <pc:sldMk cId="435669851" sldId="2076137642"/>
            <ac:spMk id="5" creationId="{F070CED8-63B5-C08C-26CA-824C7AB6244E}"/>
          </ac:spMkLst>
        </pc:spChg>
        <pc:spChg chg="add mod">
          <ac:chgData name="Laurène DAVID" userId="5f7f841e-59ab-4eb4-94cf-f0753ad0a7b9" providerId="ADAL" clId="{FBD01426-DE15-41A7-AB9A-EC5E337BC017}" dt="2024-08-18T13:18:39.638" v="12553" actId="20577"/>
          <ac:spMkLst>
            <pc:docMk/>
            <pc:sldMk cId="435669851" sldId="2076137642"/>
            <ac:spMk id="6" creationId="{E98FD553-E1EE-C335-4F78-34DED4092FE8}"/>
          </ac:spMkLst>
        </pc:spChg>
        <pc:spChg chg="add del mod">
          <ac:chgData name="Laurène DAVID" userId="5f7f841e-59ab-4eb4-94cf-f0753ad0a7b9" providerId="ADAL" clId="{FBD01426-DE15-41A7-AB9A-EC5E337BC017}" dt="2024-08-18T13:09:23.780" v="12410" actId="478"/>
          <ac:spMkLst>
            <pc:docMk/>
            <pc:sldMk cId="435669851" sldId="2076137642"/>
            <ac:spMk id="7" creationId="{66EF52CC-FBB5-C33C-6DDA-F1CB4D9557D8}"/>
          </ac:spMkLst>
        </pc:spChg>
        <pc:spChg chg="add mod">
          <ac:chgData name="Laurène DAVID" userId="5f7f841e-59ab-4eb4-94cf-f0753ad0a7b9" providerId="ADAL" clId="{FBD01426-DE15-41A7-AB9A-EC5E337BC017}" dt="2024-08-18T13:19:01.708" v="12561" actId="1076"/>
          <ac:spMkLst>
            <pc:docMk/>
            <pc:sldMk cId="435669851" sldId="2076137642"/>
            <ac:spMk id="8" creationId="{37E476B7-678E-33B9-2971-4EA52BD9029E}"/>
          </ac:spMkLst>
        </pc:spChg>
        <pc:spChg chg="add mod">
          <ac:chgData name="Laurène DAVID" userId="5f7f841e-59ab-4eb4-94cf-f0753ad0a7b9" providerId="ADAL" clId="{FBD01426-DE15-41A7-AB9A-EC5E337BC017}" dt="2024-08-18T13:19:01.708" v="12561" actId="1076"/>
          <ac:spMkLst>
            <pc:docMk/>
            <pc:sldMk cId="435669851" sldId="2076137642"/>
            <ac:spMk id="9" creationId="{14A2EE1F-DF2A-09D6-459F-D5580BAB4537}"/>
          </ac:spMkLst>
        </pc:spChg>
        <pc:spChg chg="add mod">
          <ac:chgData name="Laurène DAVID" userId="5f7f841e-59ab-4eb4-94cf-f0753ad0a7b9" providerId="ADAL" clId="{FBD01426-DE15-41A7-AB9A-EC5E337BC017}" dt="2024-08-18T13:19:06.003" v="12563" actId="115"/>
          <ac:spMkLst>
            <pc:docMk/>
            <pc:sldMk cId="435669851" sldId="2076137642"/>
            <ac:spMk id="10" creationId="{B94BFB97-C2FA-8CC3-7B13-C6676B8CD7DB}"/>
          </ac:spMkLst>
        </pc:spChg>
        <pc:spChg chg="del mod">
          <ac:chgData name="Laurène DAVID" userId="5f7f841e-59ab-4eb4-94cf-f0753ad0a7b9" providerId="ADAL" clId="{FBD01426-DE15-41A7-AB9A-EC5E337BC017}" dt="2024-08-16T14:23:08.421" v="3037" actId="478"/>
          <ac:spMkLst>
            <pc:docMk/>
            <pc:sldMk cId="435669851" sldId="2076137642"/>
            <ac:spMk id="14" creationId="{6BAC903B-7A92-8491-AFE8-EC8C741C896C}"/>
          </ac:spMkLst>
        </pc:spChg>
        <pc:spChg chg="del mod">
          <ac:chgData name="Laurène DAVID" userId="5f7f841e-59ab-4eb4-94cf-f0753ad0a7b9" providerId="ADAL" clId="{FBD01426-DE15-41A7-AB9A-EC5E337BC017}" dt="2024-08-16T14:25:03.885" v="3223" actId="478"/>
          <ac:spMkLst>
            <pc:docMk/>
            <pc:sldMk cId="435669851" sldId="2076137642"/>
            <ac:spMk id="16" creationId="{AE653D47-4641-011E-33B9-65F233F524FC}"/>
          </ac:spMkLst>
        </pc:spChg>
        <pc:picChg chg="del mod">
          <ac:chgData name="Laurène DAVID" userId="5f7f841e-59ab-4eb4-94cf-f0753ad0a7b9" providerId="ADAL" clId="{FBD01426-DE15-41A7-AB9A-EC5E337BC017}" dt="2024-08-18T13:09:25.513" v="12411" actId="478"/>
          <ac:picMkLst>
            <pc:docMk/>
            <pc:sldMk cId="435669851" sldId="2076137642"/>
            <ac:picMk id="3" creationId="{ACC0CB1A-0BF5-5C86-3FE2-6A0C88439D4B}"/>
          </ac:picMkLst>
        </pc:picChg>
        <pc:picChg chg="del mod">
          <ac:chgData name="Laurène DAVID" userId="5f7f841e-59ab-4eb4-94cf-f0753ad0a7b9" providerId="ADAL" clId="{FBD01426-DE15-41A7-AB9A-EC5E337BC017}" dt="2024-08-18T13:09:29.950" v="12415" actId="478"/>
          <ac:picMkLst>
            <pc:docMk/>
            <pc:sldMk cId="435669851" sldId="2076137642"/>
            <ac:picMk id="15" creationId="{ED732718-AF94-8B8F-6895-4AAC5F17AEF5}"/>
          </ac:picMkLst>
        </pc:picChg>
        <pc:picChg chg="add mod">
          <ac:chgData name="Laurène DAVID" userId="5f7f841e-59ab-4eb4-94cf-f0753ad0a7b9" providerId="ADAL" clId="{FBD01426-DE15-41A7-AB9A-EC5E337BC017}" dt="2024-08-18T13:19:01.708" v="12561" actId="1076"/>
          <ac:picMkLst>
            <pc:docMk/>
            <pc:sldMk cId="435669851" sldId="2076137642"/>
            <ac:picMk id="11266" creationId="{517D8495-FEEC-DD07-F90C-8226AB292E24}"/>
          </ac:picMkLst>
        </pc:picChg>
        <pc:picChg chg="add mod">
          <ac:chgData name="Laurène DAVID" userId="5f7f841e-59ab-4eb4-94cf-f0753ad0a7b9" providerId="ADAL" clId="{FBD01426-DE15-41A7-AB9A-EC5E337BC017}" dt="2024-08-18T13:19:01.708" v="12561" actId="1076"/>
          <ac:picMkLst>
            <pc:docMk/>
            <pc:sldMk cId="435669851" sldId="2076137642"/>
            <ac:picMk id="11268" creationId="{85E22178-D075-B1BD-620C-EA6B116B82F7}"/>
          </ac:picMkLst>
        </pc:picChg>
      </pc:sldChg>
      <pc:sldChg chg="addSp delSp modSp del mod">
        <pc:chgData name="Laurène DAVID" userId="5f7f841e-59ab-4eb4-94cf-f0753ad0a7b9" providerId="ADAL" clId="{FBD01426-DE15-41A7-AB9A-EC5E337BC017}" dt="2024-08-18T13:15:36.239" v="12448" actId="47"/>
        <pc:sldMkLst>
          <pc:docMk/>
          <pc:sldMk cId="4160844719" sldId="2076137643"/>
        </pc:sldMkLst>
        <pc:spChg chg="add del mod">
          <ac:chgData name="Laurène DAVID" userId="5f7f841e-59ab-4eb4-94cf-f0753ad0a7b9" providerId="ADAL" clId="{FBD01426-DE15-41A7-AB9A-EC5E337BC017}" dt="2024-08-16T14:25:27.933" v="3227" actId="478"/>
          <ac:spMkLst>
            <pc:docMk/>
            <pc:sldMk cId="4160844719" sldId="2076137643"/>
            <ac:spMk id="3" creationId="{01B63FFC-09E7-3779-27A3-8C49822D3021}"/>
          </ac:spMkLst>
        </pc:spChg>
        <pc:spChg chg="mod">
          <ac:chgData name="Laurène DAVID" userId="5f7f841e-59ab-4eb4-94cf-f0753ad0a7b9" providerId="ADAL" clId="{FBD01426-DE15-41A7-AB9A-EC5E337BC017}" dt="2024-08-16T14:25:39.524" v="3233" actId="1076"/>
          <ac:spMkLst>
            <pc:docMk/>
            <pc:sldMk cId="4160844719" sldId="2076137643"/>
            <ac:spMk id="4" creationId="{4586E3E5-EB8F-6BFD-3C20-09AC52E97ECF}"/>
          </ac:spMkLst>
        </pc:spChg>
        <pc:spChg chg="del">
          <ac:chgData name="Laurène DAVID" userId="5f7f841e-59ab-4eb4-94cf-f0753ad0a7b9" providerId="ADAL" clId="{FBD01426-DE15-41A7-AB9A-EC5E337BC017}" dt="2024-08-16T14:25:23.927" v="3226" actId="478"/>
          <ac:spMkLst>
            <pc:docMk/>
            <pc:sldMk cId="4160844719" sldId="2076137643"/>
            <ac:spMk id="5" creationId="{F070CED8-63B5-C08C-26CA-824C7AB6244E}"/>
          </ac:spMkLst>
        </pc:spChg>
        <pc:spChg chg="add mod">
          <ac:chgData name="Laurène DAVID" userId="5f7f841e-59ab-4eb4-94cf-f0753ad0a7b9" providerId="ADAL" clId="{FBD01426-DE15-41A7-AB9A-EC5E337BC017}" dt="2024-08-16T14:25:28.372" v="3228"/>
          <ac:spMkLst>
            <pc:docMk/>
            <pc:sldMk cId="4160844719" sldId="2076137643"/>
            <ac:spMk id="6" creationId="{BC58519A-63E2-4E22-932E-1DF5C5D7713E}"/>
          </ac:spMkLst>
        </pc:spChg>
        <pc:spChg chg="del">
          <ac:chgData name="Laurène DAVID" userId="5f7f841e-59ab-4eb4-94cf-f0753ad0a7b9" providerId="ADAL" clId="{FBD01426-DE15-41A7-AB9A-EC5E337BC017}" dt="2024-08-16T14:25:30.190" v="3229" actId="478"/>
          <ac:spMkLst>
            <pc:docMk/>
            <pc:sldMk cId="4160844719" sldId="2076137643"/>
            <ac:spMk id="8" creationId="{17B7F080-1834-CD4D-361B-D194388F19BB}"/>
          </ac:spMkLst>
        </pc:spChg>
        <pc:spChg chg="del">
          <ac:chgData name="Laurène DAVID" userId="5f7f841e-59ab-4eb4-94cf-f0753ad0a7b9" providerId="ADAL" clId="{FBD01426-DE15-41A7-AB9A-EC5E337BC017}" dt="2024-08-16T14:25:31.569" v="3230" actId="478"/>
          <ac:spMkLst>
            <pc:docMk/>
            <pc:sldMk cId="4160844719" sldId="2076137643"/>
            <ac:spMk id="9" creationId="{E88CD649-031F-7BE0-D893-D3B882523E28}"/>
          </ac:spMkLst>
        </pc:spChg>
        <pc:spChg chg="mod">
          <ac:chgData name="Laurène DAVID" userId="5f7f841e-59ab-4eb4-94cf-f0753ad0a7b9" providerId="ADAL" clId="{FBD01426-DE15-41A7-AB9A-EC5E337BC017}" dt="2024-08-16T14:25:35.282" v="3232" actId="1076"/>
          <ac:spMkLst>
            <pc:docMk/>
            <pc:sldMk cId="4160844719" sldId="2076137643"/>
            <ac:spMk id="10" creationId="{EC0DD9EE-7D92-437D-E45E-891C4F3BAC25}"/>
          </ac:spMkLst>
        </pc:spChg>
        <pc:picChg chg="mod">
          <ac:chgData name="Laurène DAVID" userId="5f7f841e-59ab-4eb4-94cf-f0753ad0a7b9" providerId="ADAL" clId="{FBD01426-DE15-41A7-AB9A-EC5E337BC017}" dt="2024-08-16T14:25:35.282" v="3232" actId="1076"/>
          <ac:picMkLst>
            <pc:docMk/>
            <pc:sldMk cId="4160844719" sldId="2076137643"/>
            <ac:picMk id="7" creationId="{687F8F1A-B7D9-CAA4-3B49-9CF66D0DA00B}"/>
          </ac:picMkLst>
        </pc:picChg>
        <pc:picChg chg="mod">
          <ac:chgData name="Laurène DAVID" userId="5f7f841e-59ab-4eb4-94cf-f0753ad0a7b9" providerId="ADAL" clId="{FBD01426-DE15-41A7-AB9A-EC5E337BC017}" dt="2024-08-16T14:25:35.282" v="3232" actId="1076"/>
          <ac:picMkLst>
            <pc:docMk/>
            <pc:sldMk cId="4160844719" sldId="2076137643"/>
            <ac:picMk id="11" creationId="{A5FF0ABE-E29B-E635-1F21-BF6C3BFD99C7}"/>
          </ac:picMkLst>
        </pc:picChg>
      </pc:sldChg>
      <pc:sldChg chg="del">
        <pc:chgData name="Laurène DAVID" userId="5f7f841e-59ab-4eb4-94cf-f0753ad0a7b9" providerId="ADAL" clId="{FBD01426-DE15-41A7-AB9A-EC5E337BC017}" dt="2024-08-16T13:11:57.204" v="238" actId="2696"/>
        <pc:sldMkLst>
          <pc:docMk/>
          <pc:sldMk cId="681374179" sldId="2076137684"/>
        </pc:sldMkLst>
      </pc:sldChg>
      <pc:sldChg chg="addSp delSp modSp del mod">
        <pc:chgData name="Laurène DAVID" userId="5f7f841e-59ab-4eb4-94cf-f0753ad0a7b9" providerId="ADAL" clId="{FBD01426-DE15-41A7-AB9A-EC5E337BC017}" dt="2024-08-16T15:34:30.025" v="6556" actId="2696"/>
        <pc:sldMkLst>
          <pc:docMk/>
          <pc:sldMk cId="3380515061" sldId="2076137688"/>
        </pc:sldMkLst>
        <pc:spChg chg="mod">
          <ac:chgData name="Laurène DAVID" userId="5f7f841e-59ab-4eb4-94cf-f0753ad0a7b9" providerId="ADAL" clId="{FBD01426-DE15-41A7-AB9A-EC5E337BC017}" dt="2024-08-16T14:55:53.057" v="5075" actId="207"/>
          <ac:spMkLst>
            <pc:docMk/>
            <pc:sldMk cId="3380515061" sldId="2076137688"/>
            <ac:spMk id="3" creationId="{CD25E066-F7F3-B955-23D4-724B43AD803D}"/>
          </ac:spMkLst>
        </pc:spChg>
        <pc:spChg chg="del">
          <ac:chgData name="Laurène DAVID" userId="5f7f841e-59ab-4eb4-94cf-f0753ad0a7b9" providerId="ADAL" clId="{FBD01426-DE15-41A7-AB9A-EC5E337BC017}" dt="2024-08-16T13:30:13.181" v="1219" actId="478"/>
          <ac:spMkLst>
            <pc:docMk/>
            <pc:sldMk cId="3380515061" sldId="2076137688"/>
            <ac:spMk id="4" creationId="{9B2FF01A-7DF5-FB88-3CC3-20800C335FC1}"/>
          </ac:spMkLst>
        </pc:spChg>
        <pc:spChg chg="del">
          <ac:chgData name="Laurène DAVID" userId="5f7f841e-59ab-4eb4-94cf-f0753ad0a7b9" providerId="ADAL" clId="{FBD01426-DE15-41A7-AB9A-EC5E337BC017}" dt="2024-08-16T13:25:45.772" v="1025" actId="478"/>
          <ac:spMkLst>
            <pc:docMk/>
            <pc:sldMk cId="3380515061" sldId="2076137688"/>
            <ac:spMk id="7" creationId="{A5B4132B-C26D-D99A-E460-4B8019174518}"/>
          </ac:spMkLst>
        </pc:spChg>
        <pc:spChg chg="add mod">
          <ac:chgData name="Laurène DAVID" userId="5f7f841e-59ab-4eb4-94cf-f0753ad0a7b9" providerId="ADAL" clId="{FBD01426-DE15-41A7-AB9A-EC5E337BC017}" dt="2024-08-16T13:25:46.180" v="1026"/>
          <ac:spMkLst>
            <pc:docMk/>
            <pc:sldMk cId="3380515061" sldId="2076137688"/>
            <ac:spMk id="8" creationId="{8D3A7228-D542-A0DB-8665-646FD7A0E167}"/>
          </ac:spMkLst>
        </pc:spChg>
        <pc:spChg chg="add mod">
          <ac:chgData name="Laurène DAVID" userId="5f7f841e-59ab-4eb4-94cf-f0753ad0a7b9" providerId="ADAL" clId="{FBD01426-DE15-41A7-AB9A-EC5E337BC017}" dt="2024-08-16T13:25:46.180" v="1026"/>
          <ac:spMkLst>
            <pc:docMk/>
            <pc:sldMk cId="3380515061" sldId="2076137688"/>
            <ac:spMk id="9" creationId="{B4BE8C9C-AFDB-5484-CFC1-BBF20A65CDD0}"/>
          </ac:spMkLst>
        </pc:spChg>
        <pc:spChg chg="del">
          <ac:chgData name="Laurène DAVID" userId="5f7f841e-59ab-4eb4-94cf-f0753ad0a7b9" providerId="ADAL" clId="{FBD01426-DE15-41A7-AB9A-EC5E337BC017}" dt="2024-08-16T13:30:10.929" v="1217" actId="478"/>
          <ac:spMkLst>
            <pc:docMk/>
            <pc:sldMk cId="3380515061" sldId="2076137688"/>
            <ac:spMk id="10" creationId="{6BA24226-CE26-2F42-FF5D-D563731D7522}"/>
          </ac:spMkLst>
        </pc:spChg>
        <pc:spChg chg="del">
          <ac:chgData name="Laurène DAVID" userId="5f7f841e-59ab-4eb4-94cf-f0753ad0a7b9" providerId="ADAL" clId="{FBD01426-DE15-41A7-AB9A-EC5E337BC017}" dt="2024-08-16T13:30:12.050" v="1218" actId="478"/>
          <ac:spMkLst>
            <pc:docMk/>
            <pc:sldMk cId="3380515061" sldId="2076137688"/>
            <ac:spMk id="11" creationId="{3CC32BF1-74DF-958A-5685-426BFAA1FB2E}"/>
          </ac:spMkLst>
        </pc:spChg>
        <pc:spChg chg="add mod">
          <ac:chgData name="Laurène DAVID" userId="5f7f841e-59ab-4eb4-94cf-f0753ad0a7b9" providerId="ADAL" clId="{FBD01426-DE15-41A7-AB9A-EC5E337BC017}" dt="2024-08-16T13:33:58.874" v="1394" actId="1076"/>
          <ac:spMkLst>
            <pc:docMk/>
            <pc:sldMk cId="3380515061" sldId="2076137688"/>
            <ac:spMk id="12" creationId="{F842F11C-2DD2-339C-B47B-894B0B798709}"/>
          </ac:spMkLst>
        </pc:spChg>
        <pc:spChg chg="add mod">
          <ac:chgData name="Laurène DAVID" userId="5f7f841e-59ab-4eb4-94cf-f0753ad0a7b9" providerId="ADAL" clId="{FBD01426-DE15-41A7-AB9A-EC5E337BC017}" dt="2024-08-16T13:34:02.617" v="1396" actId="114"/>
          <ac:spMkLst>
            <pc:docMk/>
            <pc:sldMk cId="3380515061" sldId="2076137688"/>
            <ac:spMk id="14" creationId="{8591FFA4-697D-6C96-7CE8-95098A659218}"/>
          </ac:spMkLst>
        </pc:spChg>
        <pc:spChg chg="del">
          <ac:chgData name="Laurène DAVID" userId="5f7f841e-59ab-4eb4-94cf-f0753ad0a7b9" providerId="ADAL" clId="{FBD01426-DE15-41A7-AB9A-EC5E337BC017}" dt="2024-08-16T13:25:43.776" v="1024" actId="478"/>
          <ac:spMkLst>
            <pc:docMk/>
            <pc:sldMk cId="3380515061" sldId="2076137688"/>
            <ac:spMk id="29" creationId="{A888C9F9-9A7A-7462-7034-937F35426E9E}"/>
          </ac:spMkLst>
        </pc:spChg>
        <pc:picChg chg="del mod">
          <ac:chgData name="Laurène DAVID" userId="5f7f841e-59ab-4eb4-94cf-f0753ad0a7b9" providerId="ADAL" clId="{FBD01426-DE15-41A7-AB9A-EC5E337BC017}" dt="2024-08-16T13:30:14.213" v="1220" actId="478"/>
          <ac:picMkLst>
            <pc:docMk/>
            <pc:sldMk cId="3380515061" sldId="2076137688"/>
            <ac:picMk id="6" creationId="{EA52CEC5-F633-CC1D-FD9B-20BB683EC394}"/>
          </ac:picMkLst>
        </pc:picChg>
        <pc:picChg chg="del mod">
          <ac:chgData name="Laurène DAVID" userId="5f7f841e-59ab-4eb4-94cf-f0753ad0a7b9" providerId="ADAL" clId="{FBD01426-DE15-41A7-AB9A-EC5E337BC017}" dt="2024-08-16T13:30:15.201" v="1221" actId="478"/>
          <ac:picMkLst>
            <pc:docMk/>
            <pc:sldMk cId="3380515061" sldId="2076137688"/>
            <ac:picMk id="19" creationId="{D1577A00-F71B-D91F-197A-D42EB7A347F0}"/>
          </ac:picMkLst>
        </pc:picChg>
        <pc:picChg chg="add mod">
          <ac:chgData name="Laurène DAVID" userId="5f7f841e-59ab-4eb4-94cf-f0753ad0a7b9" providerId="ADAL" clId="{FBD01426-DE15-41A7-AB9A-EC5E337BC017}" dt="2024-08-16T13:31:12.262" v="1271" actId="1038"/>
          <ac:picMkLst>
            <pc:docMk/>
            <pc:sldMk cId="3380515061" sldId="2076137688"/>
            <ac:picMk id="1026" creationId="{EF8549B7-87CA-D994-E2C5-5BDFF1624BE9}"/>
          </ac:picMkLst>
        </pc:picChg>
      </pc:sldChg>
      <pc:sldChg chg="del">
        <pc:chgData name="Laurène DAVID" userId="5f7f841e-59ab-4eb4-94cf-f0753ad0a7b9" providerId="ADAL" clId="{FBD01426-DE15-41A7-AB9A-EC5E337BC017}" dt="2024-08-16T16:08:41.021" v="7796" actId="2696"/>
        <pc:sldMkLst>
          <pc:docMk/>
          <pc:sldMk cId="1775883499" sldId="2076137692"/>
        </pc:sldMkLst>
      </pc:sldChg>
      <pc:sldChg chg="addSp delSp modSp mod">
        <pc:chgData name="Laurène DAVID" userId="5f7f841e-59ab-4eb4-94cf-f0753ad0a7b9" providerId="ADAL" clId="{FBD01426-DE15-41A7-AB9A-EC5E337BC017}" dt="2024-08-16T16:14:38.500" v="7960" actId="207"/>
        <pc:sldMkLst>
          <pc:docMk/>
          <pc:sldMk cId="4144392394" sldId="2076137694"/>
        </pc:sldMkLst>
        <pc:spChg chg="del">
          <ac:chgData name="Laurène DAVID" userId="5f7f841e-59ab-4eb4-94cf-f0753ad0a7b9" providerId="ADAL" clId="{FBD01426-DE15-41A7-AB9A-EC5E337BC017}" dt="2024-08-16T15:37:43.946" v="6691" actId="478"/>
          <ac:spMkLst>
            <pc:docMk/>
            <pc:sldMk cId="4144392394" sldId="2076137694"/>
            <ac:spMk id="2" creationId="{D1534E6B-757F-5E7A-6B6D-6C9F97645EB2}"/>
          </ac:spMkLst>
        </pc:spChg>
        <pc:spChg chg="add del mod">
          <ac:chgData name="Laurène DAVID" userId="5f7f841e-59ab-4eb4-94cf-f0753ad0a7b9" providerId="ADAL" clId="{FBD01426-DE15-41A7-AB9A-EC5E337BC017}" dt="2024-08-16T15:41:37.766" v="6829" actId="478"/>
          <ac:spMkLst>
            <pc:docMk/>
            <pc:sldMk cId="4144392394" sldId="2076137694"/>
            <ac:spMk id="3" creationId="{C54BD206-E9AF-558C-E472-7FA4492520E4}"/>
          </ac:spMkLst>
        </pc:spChg>
        <pc:spChg chg="del">
          <ac:chgData name="Laurène DAVID" userId="5f7f841e-59ab-4eb4-94cf-f0753ad0a7b9" providerId="ADAL" clId="{FBD01426-DE15-41A7-AB9A-EC5E337BC017}" dt="2024-08-16T15:37:47.792" v="6693" actId="478"/>
          <ac:spMkLst>
            <pc:docMk/>
            <pc:sldMk cId="4144392394" sldId="2076137694"/>
            <ac:spMk id="5" creationId="{F070CED8-63B5-C08C-26CA-824C7AB6244E}"/>
          </ac:spMkLst>
        </pc:spChg>
        <pc:spChg chg="del mod ord">
          <ac:chgData name="Laurène DAVID" userId="5f7f841e-59ab-4eb4-94cf-f0753ad0a7b9" providerId="ADAL" clId="{FBD01426-DE15-41A7-AB9A-EC5E337BC017}" dt="2024-08-16T13:41:07.192" v="1578" actId="478"/>
          <ac:spMkLst>
            <pc:docMk/>
            <pc:sldMk cId="4144392394" sldId="2076137694"/>
            <ac:spMk id="6" creationId="{0CCB411A-21D5-C80B-BD80-CED4C847E7E0}"/>
          </ac:spMkLst>
        </pc:spChg>
        <pc:spChg chg="del mod">
          <ac:chgData name="Laurène DAVID" userId="5f7f841e-59ab-4eb4-94cf-f0753ad0a7b9" providerId="ADAL" clId="{FBD01426-DE15-41A7-AB9A-EC5E337BC017}" dt="2024-08-16T13:35:42.293" v="1408" actId="478"/>
          <ac:spMkLst>
            <pc:docMk/>
            <pc:sldMk cId="4144392394" sldId="2076137694"/>
            <ac:spMk id="7" creationId="{A5B4132B-C26D-D99A-E460-4B8019174518}"/>
          </ac:spMkLst>
        </pc:spChg>
        <pc:spChg chg="del">
          <ac:chgData name="Laurène DAVID" userId="5f7f841e-59ab-4eb4-94cf-f0753ad0a7b9" providerId="ADAL" clId="{FBD01426-DE15-41A7-AB9A-EC5E337BC017}" dt="2024-08-16T13:41:10.364" v="1581" actId="478"/>
          <ac:spMkLst>
            <pc:docMk/>
            <pc:sldMk cId="4144392394" sldId="2076137694"/>
            <ac:spMk id="8" creationId="{4C9811F8-A0DE-1519-D031-3EBDD5C401CE}"/>
          </ac:spMkLst>
        </pc:spChg>
        <pc:spChg chg="del">
          <ac:chgData name="Laurène DAVID" userId="5f7f841e-59ab-4eb4-94cf-f0753ad0a7b9" providerId="ADAL" clId="{FBD01426-DE15-41A7-AB9A-EC5E337BC017}" dt="2024-08-16T13:41:12.132" v="1583" actId="478"/>
          <ac:spMkLst>
            <pc:docMk/>
            <pc:sldMk cId="4144392394" sldId="2076137694"/>
            <ac:spMk id="10" creationId="{F3152795-3E78-B63F-A936-FA49ABC6D863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15" creationId="{0157A95A-3B1B-3FFC-1AF7-952FAE661EA0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16" creationId="{3C154EE1-4D57-E6C0-176B-AAF67730F302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17" creationId="{BFEC1E41-59B7-68F4-422A-C6854355649B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18" creationId="{82662913-9AAB-C205-1737-3678CF609669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19" creationId="{B94F2AD4-F1A6-F63B-1B7B-DB6C86F60774}"/>
          </ac:spMkLst>
        </pc:spChg>
        <pc:spChg chg="mod">
          <ac:chgData name="Laurène DAVID" userId="5f7f841e-59ab-4eb4-94cf-f0753ad0a7b9" providerId="ADAL" clId="{FBD01426-DE15-41A7-AB9A-EC5E337BC017}" dt="2024-08-16T13:38:09.027" v="1476"/>
          <ac:spMkLst>
            <pc:docMk/>
            <pc:sldMk cId="4144392394" sldId="2076137694"/>
            <ac:spMk id="20" creationId="{AB622DA2-464A-9620-5453-DC8E5B280F15}"/>
          </ac:spMkLst>
        </pc:spChg>
        <pc:spChg chg="add del mod">
          <ac:chgData name="Laurène DAVID" userId="5f7f841e-59ab-4eb4-94cf-f0753ad0a7b9" providerId="ADAL" clId="{FBD01426-DE15-41A7-AB9A-EC5E337BC017}" dt="2024-08-16T13:41:09.152" v="1580" actId="478"/>
          <ac:spMkLst>
            <pc:docMk/>
            <pc:sldMk cId="4144392394" sldId="2076137694"/>
            <ac:spMk id="21" creationId="{C65FDD43-A024-5177-7101-543A544EC952}"/>
          </ac:spMkLst>
        </pc:spChg>
        <pc:spChg chg="add del mod">
          <ac:chgData name="Laurène DAVID" userId="5f7f841e-59ab-4eb4-94cf-f0753ad0a7b9" providerId="ADAL" clId="{FBD01426-DE15-41A7-AB9A-EC5E337BC017}" dt="2024-08-16T15:42:46.506" v="6842" actId="478"/>
          <ac:spMkLst>
            <pc:docMk/>
            <pc:sldMk cId="4144392394" sldId="2076137694"/>
            <ac:spMk id="23" creationId="{35FB4939-2AE4-29B8-31C3-A435502D5ADE}"/>
          </ac:spMkLst>
        </pc:spChg>
        <pc:spChg chg="add del mod">
          <ac:chgData name="Laurène DAVID" userId="5f7f841e-59ab-4eb4-94cf-f0753ad0a7b9" providerId="ADAL" clId="{FBD01426-DE15-41A7-AB9A-EC5E337BC017}" dt="2024-08-16T15:42:48.966" v="6847" actId="478"/>
          <ac:spMkLst>
            <pc:docMk/>
            <pc:sldMk cId="4144392394" sldId="2076137694"/>
            <ac:spMk id="24" creationId="{629B9887-A181-4A63-3294-E42C094B7A84}"/>
          </ac:spMkLst>
        </pc:spChg>
        <pc:spChg chg="add del mod">
          <ac:chgData name="Laurène DAVID" userId="5f7f841e-59ab-4eb4-94cf-f0753ad0a7b9" providerId="ADAL" clId="{FBD01426-DE15-41A7-AB9A-EC5E337BC017}" dt="2024-08-16T15:42:47.895" v="6845" actId="478"/>
          <ac:spMkLst>
            <pc:docMk/>
            <pc:sldMk cId="4144392394" sldId="2076137694"/>
            <ac:spMk id="25" creationId="{20832B77-2220-29E9-88CD-C237EAF45484}"/>
          </ac:spMkLst>
        </pc:spChg>
        <pc:spChg chg="del">
          <ac:chgData name="Laurène DAVID" userId="5f7f841e-59ab-4eb4-94cf-f0753ad0a7b9" providerId="ADAL" clId="{FBD01426-DE15-41A7-AB9A-EC5E337BC017}" dt="2024-08-16T13:36:32.886" v="1443" actId="478"/>
          <ac:spMkLst>
            <pc:docMk/>
            <pc:sldMk cId="4144392394" sldId="2076137694"/>
            <ac:spMk id="27" creationId="{DADE05C9-4076-5D39-E309-7DBE8E672CF4}"/>
          </ac:spMkLst>
        </pc:spChg>
        <pc:spChg chg="add del mod">
          <ac:chgData name="Laurène DAVID" userId="5f7f841e-59ab-4eb4-94cf-f0753ad0a7b9" providerId="ADAL" clId="{FBD01426-DE15-41A7-AB9A-EC5E337BC017}" dt="2024-08-16T15:37:50.506" v="6694" actId="478"/>
          <ac:spMkLst>
            <pc:docMk/>
            <pc:sldMk cId="4144392394" sldId="2076137694"/>
            <ac:spMk id="28" creationId="{6B7FD954-AE59-9891-2C06-33BA924BDD4E}"/>
          </ac:spMkLst>
        </pc:spChg>
        <pc:spChg chg="del">
          <ac:chgData name="Laurène DAVID" userId="5f7f841e-59ab-4eb4-94cf-f0753ad0a7b9" providerId="ADAL" clId="{FBD01426-DE15-41A7-AB9A-EC5E337BC017}" dt="2024-08-16T15:41:10.678" v="6741" actId="478"/>
          <ac:spMkLst>
            <pc:docMk/>
            <pc:sldMk cId="4144392394" sldId="2076137694"/>
            <ac:spMk id="29" creationId="{A888C9F9-9A7A-7462-7034-937F35426E9E}"/>
          </ac:spMkLst>
        </pc:spChg>
        <pc:spChg chg="add mod">
          <ac:chgData name="Laurène DAVID" userId="5f7f841e-59ab-4eb4-94cf-f0753ad0a7b9" providerId="ADAL" clId="{FBD01426-DE15-41A7-AB9A-EC5E337BC017}" dt="2024-08-16T16:14:33.393" v="7956" actId="207"/>
          <ac:spMkLst>
            <pc:docMk/>
            <pc:sldMk cId="4144392394" sldId="2076137694"/>
            <ac:spMk id="30" creationId="{4F63DF71-B2DE-5479-503B-833BC9AA6828}"/>
          </ac:spMkLst>
        </pc:spChg>
        <pc:spChg chg="add del mod">
          <ac:chgData name="Laurène DAVID" userId="5f7f841e-59ab-4eb4-94cf-f0753ad0a7b9" providerId="ADAL" clId="{FBD01426-DE15-41A7-AB9A-EC5E337BC017}" dt="2024-08-16T15:44:00.848" v="6893" actId="478"/>
          <ac:spMkLst>
            <pc:docMk/>
            <pc:sldMk cId="4144392394" sldId="2076137694"/>
            <ac:spMk id="31" creationId="{652B0870-0B46-B041-EA55-C025832CBAFE}"/>
          </ac:spMkLst>
        </pc:spChg>
        <pc:spChg chg="add mod">
          <ac:chgData name="Laurène DAVID" userId="5f7f841e-59ab-4eb4-94cf-f0753ad0a7b9" providerId="ADAL" clId="{FBD01426-DE15-41A7-AB9A-EC5E337BC017}" dt="2024-08-16T16:14:38.500" v="7960" actId="207"/>
          <ac:spMkLst>
            <pc:docMk/>
            <pc:sldMk cId="4144392394" sldId="2076137694"/>
            <ac:spMk id="32" creationId="{173D0EA3-4D9B-FE97-BAB6-DBD159613A41}"/>
          </ac:spMkLst>
        </pc:spChg>
        <pc:spChg chg="del">
          <ac:chgData name="Laurène DAVID" userId="5f7f841e-59ab-4eb4-94cf-f0753ad0a7b9" providerId="ADAL" clId="{FBD01426-DE15-41A7-AB9A-EC5E337BC017}" dt="2024-08-16T13:36:31.083" v="1442" actId="478"/>
          <ac:spMkLst>
            <pc:docMk/>
            <pc:sldMk cId="4144392394" sldId="2076137694"/>
            <ac:spMk id="35" creationId="{BE1CCD89-BADA-930D-70A1-FA317F0070DC}"/>
          </ac:spMkLst>
        </pc:spChg>
        <pc:grpChg chg="add del mod">
          <ac:chgData name="Laurène DAVID" userId="5f7f841e-59ab-4eb4-94cf-f0753ad0a7b9" providerId="ADAL" clId="{FBD01426-DE15-41A7-AB9A-EC5E337BC017}" dt="2024-08-16T13:41:06.383" v="1577" actId="478"/>
          <ac:grpSpMkLst>
            <pc:docMk/>
            <pc:sldMk cId="4144392394" sldId="2076137694"/>
            <ac:grpSpMk id="13" creationId="{A33D0DAE-7F50-D958-3DBC-C988491D46FB}"/>
          </ac:grpSpMkLst>
        </pc:grpChg>
        <pc:picChg chg="del mod">
          <ac:chgData name="Laurène DAVID" userId="5f7f841e-59ab-4eb4-94cf-f0753ad0a7b9" providerId="ADAL" clId="{FBD01426-DE15-41A7-AB9A-EC5E337BC017}" dt="2024-08-16T13:38:10.796" v="1477" actId="478"/>
          <ac:picMkLst>
            <pc:docMk/>
            <pc:sldMk cId="4144392394" sldId="2076137694"/>
            <ac:picMk id="4" creationId="{D3F82FCB-832F-B378-B23F-4F0866210A57}"/>
          </ac:picMkLst>
        </pc:picChg>
        <pc:picChg chg="del">
          <ac:chgData name="Laurène DAVID" userId="5f7f841e-59ab-4eb4-94cf-f0753ad0a7b9" providerId="ADAL" clId="{FBD01426-DE15-41A7-AB9A-EC5E337BC017}" dt="2024-08-16T15:37:45.582" v="6692" actId="478"/>
          <ac:picMkLst>
            <pc:docMk/>
            <pc:sldMk cId="4144392394" sldId="2076137694"/>
            <ac:picMk id="11" creationId="{A3AB0D8F-2C91-FE9C-135D-D36F33CA307C}"/>
          </ac:picMkLst>
        </pc:picChg>
        <pc:picChg chg="mod">
          <ac:chgData name="Laurène DAVID" userId="5f7f841e-59ab-4eb4-94cf-f0753ad0a7b9" providerId="ADAL" clId="{FBD01426-DE15-41A7-AB9A-EC5E337BC017}" dt="2024-08-16T13:38:09.027" v="1476"/>
          <ac:picMkLst>
            <pc:docMk/>
            <pc:sldMk cId="4144392394" sldId="2076137694"/>
            <ac:picMk id="14" creationId="{CD71879B-AA2A-35F1-3B61-9990962AABC0}"/>
          </ac:picMkLst>
        </pc:picChg>
        <pc:picChg chg="add del mod">
          <ac:chgData name="Laurène DAVID" userId="5f7f841e-59ab-4eb4-94cf-f0753ad0a7b9" providerId="ADAL" clId="{FBD01426-DE15-41A7-AB9A-EC5E337BC017}" dt="2024-08-16T15:42:47.039" v="6844" actId="478"/>
          <ac:picMkLst>
            <pc:docMk/>
            <pc:sldMk cId="4144392394" sldId="2076137694"/>
            <ac:picMk id="3074" creationId="{7BD6BB78-D3EA-32AB-B831-87618B067A13}"/>
          </ac:picMkLst>
        </pc:picChg>
        <pc:cxnChg chg="del mod ord">
          <ac:chgData name="Laurène DAVID" userId="5f7f841e-59ab-4eb4-94cf-f0753ad0a7b9" providerId="ADAL" clId="{FBD01426-DE15-41A7-AB9A-EC5E337BC017}" dt="2024-08-16T13:41:11.299" v="1582" actId="478"/>
          <ac:cxnSpMkLst>
            <pc:docMk/>
            <pc:sldMk cId="4144392394" sldId="2076137694"/>
            <ac:cxnSpMk id="9" creationId="{B200AC42-F56D-17B3-F00E-3297FE143C3F}"/>
          </ac:cxnSpMkLst>
        </pc:cxnChg>
      </pc:sldChg>
      <pc:sldChg chg="del">
        <pc:chgData name="Laurène DAVID" userId="5f7f841e-59ab-4eb4-94cf-f0753ad0a7b9" providerId="ADAL" clId="{FBD01426-DE15-41A7-AB9A-EC5E337BC017}" dt="2024-08-16T15:50:21.225" v="7038" actId="2696"/>
        <pc:sldMkLst>
          <pc:docMk/>
          <pc:sldMk cId="1202258250" sldId="2076137695"/>
        </pc:sldMkLst>
      </pc:sldChg>
      <pc:sldChg chg="del">
        <pc:chgData name="Laurène DAVID" userId="5f7f841e-59ab-4eb4-94cf-f0753ad0a7b9" providerId="ADAL" clId="{FBD01426-DE15-41A7-AB9A-EC5E337BC017}" dt="2024-08-16T16:01:24.105" v="7484" actId="2696"/>
        <pc:sldMkLst>
          <pc:docMk/>
          <pc:sldMk cId="1094877772" sldId="2076137696"/>
        </pc:sldMkLst>
      </pc:sldChg>
      <pc:sldChg chg="del">
        <pc:chgData name="Laurène DAVID" userId="5f7f841e-59ab-4eb4-94cf-f0753ad0a7b9" providerId="ADAL" clId="{FBD01426-DE15-41A7-AB9A-EC5E337BC017}" dt="2024-08-16T16:08:41.021" v="7796" actId="2696"/>
        <pc:sldMkLst>
          <pc:docMk/>
          <pc:sldMk cId="171990538" sldId="2076137697"/>
        </pc:sldMkLst>
      </pc:sldChg>
      <pc:sldChg chg="del">
        <pc:chgData name="Laurène DAVID" userId="5f7f841e-59ab-4eb4-94cf-f0753ad0a7b9" providerId="ADAL" clId="{FBD01426-DE15-41A7-AB9A-EC5E337BC017}" dt="2024-08-16T16:33:24.386" v="8820" actId="2696"/>
        <pc:sldMkLst>
          <pc:docMk/>
          <pc:sldMk cId="2775508504" sldId="2076137698"/>
        </pc:sldMkLst>
      </pc:sldChg>
      <pc:sldChg chg="del">
        <pc:chgData name="Laurène DAVID" userId="5f7f841e-59ab-4eb4-94cf-f0753ad0a7b9" providerId="ADAL" clId="{FBD01426-DE15-41A7-AB9A-EC5E337BC017}" dt="2024-08-16T16:38:32.910" v="9027" actId="2696"/>
        <pc:sldMkLst>
          <pc:docMk/>
          <pc:sldMk cId="2091875119" sldId="2076137699"/>
        </pc:sldMkLst>
      </pc:sldChg>
      <pc:sldChg chg="del">
        <pc:chgData name="Laurène DAVID" userId="5f7f841e-59ab-4eb4-94cf-f0753ad0a7b9" providerId="ADAL" clId="{FBD01426-DE15-41A7-AB9A-EC5E337BC017}" dt="2024-08-16T16:22:17.914" v="8226" actId="2696"/>
        <pc:sldMkLst>
          <pc:docMk/>
          <pc:sldMk cId="3254169244" sldId="2076137702"/>
        </pc:sldMkLst>
      </pc:sldChg>
      <pc:sldChg chg="del">
        <pc:chgData name="Laurène DAVID" userId="5f7f841e-59ab-4eb4-94cf-f0753ad0a7b9" providerId="ADAL" clId="{FBD01426-DE15-41A7-AB9A-EC5E337BC017}" dt="2024-08-16T16:22:17.914" v="8226" actId="2696"/>
        <pc:sldMkLst>
          <pc:docMk/>
          <pc:sldMk cId="2501115573" sldId="2076137704"/>
        </pc:sldMkLst>
      </pc:sldChg>
      <pc:sldChg chg="del">
        <pc:chgData name="Laurène DAVID" userId="5f7f841e-59ab-4eb4-94cf-f0753ad0a7b9" providerId="ADAL" clId="{FBD01426-DE15-41A7-AB9A-EC5E337BC017}" dt="2024-08-16T16:31:30.376" v="8802" actId="2696"/>
        <pc:sldMkLst>
          <pc:docMk/>
          <pc:sldMk cId="1072170822" sldId="2076137706"/>
        </pc:sldMkLst>
      </pc:sldChg>
      <pc:sldChg chg="del">
        <pc:chgData name="Laurène DAVID" userId="5f7f841e-59ab-4eb4-94cf-f0753ad0a7b9" providerId="ADAL" clId="{FBD01426-DE15-41A7-AB9A-EC5E337BC017}" dt="2024-08-16T16:34:40.830" v="8887" actId="2696"/>
        <pc:sldMkLst>
          <pc:docMk/>
          <pc:sldMk cId="605477029" sldId="2076137712"/>
        </pc:sldMkLst>
      </pc:sldChg>
      <pc:sldChg chg="del ord">
        <pc:chgData name="Laurène DAVID" userId="5f7f841e-59ab-4eb4-94cf-f0753ad0a7b9" providerId="ADAL" clId="{FBD01426-DE15-41A7-AB9A-EC5E337BC017}" dt="2024-08-16T15:50:21.225" v="7038" actId="2696"/>
        <pc:sldMkLst>
          <pc:docMk/>
          <pc:sldMk cId="1353586891" sldId="2076137714"/>
        </pc:sldMkLst>
      </pc:sldChg>
      <pc:sldChg chg="del">
        <pc:chgData name="Laurène DAVID" userId="5f7f841e-59ab-4eb4-94cf-f0753ad0a7b9" providerId="ADAL" clId="{FBD01426-DE15-41A7-AB9A-EC5E337BC017}" dt="2024-08-16T14:06:07.383" v="2319" actId="2696"/>
        <pc:sldMkLst>
          <pc:docMk/>
          <pc:sldMk cId="1234943731" sldId="2076137716"/>
        </pc:sldMkLst>
      </pc:sldChg>
      <pc:sldChg chg="addSp modSp mod">
        <pc:chgData name="Laurène DAVID" userId="5f7f841e-59ab-4eb4-94cf-f0753ad0a7b9" providerId="ADAL" clId="{FBD01426-DE15-41A7-AB9A-EC5E337BC017}" dt="2024-08-18T14:35:59.439" v="12604" actId="1076"/>
        <pc:sldMkLst>
          <pc:docMk/>
          <pc:sldMk cId="1418571969" sldId="2076137717"/>
        </pc:sldMkLst>
        <pc:spChg chg="mod">
          <ac:chgData name="Laurène DAVID" userId="5f7f841e-59ab-4eb4-94cf-f0753ad0a7b9" providerId="ADAL" clId="{FBD01426-DE15-41A7-AB9A-EC5E337BC017}" dt="2024-08-18T14:35:53.925" v="12603" actId="20577"/>
          <ac:spMkLst>
            <pc:docMk/>
            <pc:sldMk cId="1418571969" sldId="2076137717"/>
            <ac:spMk id="2" creationId="{7743951E-08EA-5E4C-0C27-21CDC711DF34}"/>
          </ac:spMkLst>
        </pc:spChg>
        <pc:picChg chg="add mod">
          <ac:chgData name="Laurène DAVID" userId="5f7f841e-59ab-4eb4-94cf-f0753ad0a7b9" providerId="ADAL" clId="{FBD01426-DE15-41A7-AB9A-EC5E337BC017}" dt="2024-08-18T14:35:59.439" v="12604" actId="1076"/>
          <ac:picMkLst>
            <pc:docMk/>
            <pc:sldMk cId="1418571969" sldId="2076137717"/>
            <ac:picMk id="6" creationId="{A869608B-5DE2-2001-9CD2-FE717ED754E1}"/>
          </ac:picMkLst>
        </pc:picChg>
      </pc:sldChg>
      <pc:sldChg chg="del">
        <pc:chgData name="Laurène DAVID" userId="5f7f841e-59ab-4eb4-94cf-f0753ad0a7b9" providerId="ADAL" clId="{FBD01426-DE15-41A7-AB9A-EC5E337BC017}" dt="2024-08-16T18:14:03.978" v="10341" actId="2696"/>
        <pc:sldMkLst>
          <pc:docMk/>
          <pc:sldMk cId="462356287" sldId="2076137720"/>
        </pc:sldMkLst>
      </pc:sldChg>
      <pc:sldChg chg="modSp mod">
        <pc:chgData name="Laurène DAVID" userId="5f7f841e-59ab-4eb4-94cf-f0753ad0a7b9" providerId="ADAL" clId="{FBD01426-DE15-41A7-AB9A-EC5E337BC017}" dt="2024-08-18T19:52:21.764" v="12622" actId="1076"/>
        <pc:sldMkLst>
          <pc:docMk/>
          <pc:sldMk cId="70713993" sldId="2076137722"/>
        </pc:sldMkLst>
        <pc:spChg chg="mod">
          <ac:chgData name="Laurène DAVID" userId="5f7f841e-59ab-4eb4-94cf-f0753ad0a7b9" providerId="ADAL" clId="{FBD01426-DE15-41A7-AB9A-EC5E337BC017}" dt="2024-08-18T19:52:21.764" v="12622" actId="1076"/>
          <ac:spMkLst>
            <pc:docMk/>
            <pc:sldMk cId="70713993" sldId="2076137722"/>
            <ac:spMk id="9" creationId="{59869795-70A1-1475-8EEB-B37CDD9E340F}"/>
          </ac:spMkLst>
        </pc:spChg>
      </pc:sldChg>
      <pc:sldChg chg="addSp delSp modSp mod">
        <pc:chgData name="Laurène DAVID" userId="5f7f841e-59ab-4eb4-94cf-f0753ad0a7b9" providerId="ADAL" clId="{FBD01426-DE15-41A7-AB9A-EC5E337BC017}" dt="2024-08-18T14:34:59.803" v="12594" actId="478"/>
        <pc:sldMkLst>
          <pc:docMk/>
          <pc:sldMk cId="3034889278" sldId="2076137723"/>
        </pc:sldMkLst>
        <pc:spChg chg="mod topLvl">
          <ac:chgData name="Laurène DAVID" userId="5f7f841e-59ab-4eb4-94cf-f0753ad0a7b9" providerId="ADAL" clId="{FBD01426-DE15-41A7-AB9A-EC5E337BC017}" dt="2024-08-16T18:10:56.463" v="10123" actId="115"/>
          <ac:spMkLst>
            <pc:docMk/>
            <pc:sldMk cId="3034889278" sldId="2076137723"/>
            <ac:spMk id="4" creationId="{9D3FE3B6-BF5A-5EF0-E71A-914178642C94}"/>
          </ac:spMkLst>
        </pc:spChg>
        <pc:spChg chg="mod">
          <ac:chgData name="Laurène DAVID" userId="5f7f841e-59ab-4eb4-94cf-f0753ad0a7b9" providerId="ADAL" clId="{FBD01426-DE15-41A7-AB9A-EC5E337BC017}" dt="2024-08-16T14:44:26.632" v="4318" actId="20577"/>
          <ac:spMkLst>
            <pc:docMk/>
            <pc:sldMk cId="3034889278" sldId="2076137723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FBD01426-DE15-41A7-AB9A-EC5E337BC017}" dt="2024-08-16T14:43:19.804" v="4248" actId="478"/>
          <ac:spMkLst>
            <pc:docMk/>
            <pc:sldMk cId="3034889278" sldId="2076137723"/>
            <ac:spMk id="6" creationId="{A45A2276-FC15-5AA2-2CE1-1CF174A682DE}"/>
          </ac:spMkLst>
        </pc:spChg>
        <pc:spChg chg="add del mod">
          <ac:chgData name="Laurène DAVID" userId="5f7f841e-59ab-4eb4-94cf-f0753ad0a7b9" providerId="ADAL" clId="{FBD01426-DE15-41A7-AB9A-EC5E337BC017}" dt="2024-08-16T14:46:44.137" v="4344" actId="478"/>
          <ac:spMkLst>
            <pc:docMk/>
            <pc:sldMk cId="3034889278" sldId="2076137723"/>
            <ac:spMk id="7" creationId="{830AD0A9-6FE5-3CAA-A4FD-B8203BA2A557}"/>
          </ac:spMkLst>
        </pc:spChg>
        <pc:spChg chg="add mod">
          <ac:chgData name="Laurène DAVID" userId="5f7f841e-59ab-4eb4-94cf-f0753ad0a7b9" providerId="ADAL" clId="{FBD01426-DE15-41A7-AB9A-EC5E337BC017}" dt="2024-08-16T14:47:10.256" v="4352" actId="1076"/>
          <ac:spMkLst>
            <pc:docMk/>
            <pc:sldMk cId="3034889278" sldId="2076137723"/>
            <ac:spMk id="12" creationId="{81F96B4A-884A-1811-B920-68486F58DEA5}"/>
          </ac:spMkLst>
        </pc:spChg>
        <pc:spChg chg="add mod">
          <ac:chgData name="Laurène DAVID" userId="5f7f841e-59ab-4eb4-94cf-f0753ad0a7b9" providerId="ADAL" clId="{FBD01426-DE15-41A7-AB9A-EC5E337BC017}" dt="2024-08-16T14:47:52.938" v="4365" actId="1038"/>
          <ac:spMkLst>
            <pc:docMk/>
            <pc:sldMk cId="3034889278" sldId="2076137723"/>
            <ac:spMk id="14" creationId="{2F0661E1-5533-03E6-EA0B-625586AB0B55}"/>
          </ac:spMkLst>
        </pc:spChg>
        <pc:spChg chg="del topLvl">
          <ac:chgData name="Laurène DAVID" userId="5f7f841e-59ab-4eb4-94cf-f0753ad0a7b9" providerId="ADAL" clId="{FBD01426-DE15-41A7-AB9A-EC5E337BC017}" dt="2024-08-16T14:26:12.498" v="3237" actId="478"/>
          <ac:spMkLst>
            <pc:docMk/>
            <pc:sldMk cId="3034889278" sldId="2076137723"/>
            <ac:spMk id="19" creationId="{4FC2774D-9FE9-946A-229D-FBE4379D834B}"/>
          </ac:spMkLst>
        </pc:spChg>
        <pc:spChg chg="del mod">
          <ac:chgData name="Laurène DAVID" userId="5f7f841e-59ab-4eb4-94cf-f0753ad0a7b9" providerId="ADAL" clId="{FBD01426-DE15-41A7-AB9A-EC5E337BC017}" dt="2024-08-16T14:42:39.347" v="4234" actId="478"/>
          <ac:spMkLst>
            <pc:docMk/>
            <pc:sldMk cId="3034889278" sldId="2076137723"/>
            <ac:spMk id="30" creationId="{87F9A163-3E82-218B-7542-FDD4E2440A84}"/>
          </ac:spMkLst>
        </pc:spChg>
        <pc:spChg chg="del mod">
          <ac:chgData name="Laurène DAVID" userId="5f7f841e-59ab-4eb4-94cf-f0753ad0a7b9" providerId="ADAL" clId="{FBD01426-DE15-41A7-AB9A-EC5E337BC017}" dt="2024-08-16T14:42:41.197" v="4237" actId="478"/>
          <ac:spMkLst>
            <pc:docMk/>
            <pc:sldMk cId="3034889278" sldId="2076137723"/>
            <ac:spMk id="37" creationId="{838F71F5-CC9E-DA4E-DE63-E2A381B7F6EF}"/>
          </ac:spMkLst>
        </pc:spChg>
        <pc:spChg chg="del mod">
          <ac:chgData name="Laurène DAVID" userId="5f7f841e-59ab-4eb4-94cf-f0753ad0a7b9" providerId="ADAL" clId="{FBD01426-DE15-41A7-AB9A-EC5E337BC017}" dt="2024-08-16T14:42:38.596" v="4233" actId="478"/>
          <ac:spMkLst>
            <pc:docMk/>
            <pc:sldMk cId="3034889278" sldId="2076137723"/>
            <ac:spMk id="42" creationId="{C8AC1D3F-FCD4-35D6-4624-3315E7C5410E}"/>
          </ac:spMkLst>
        </pc:spChg>
        <pc:grpChg chg="add mod">
          <ac:chgData name="Laurène DAVID" userId="5f7f841e-59ab-4eb4-94cf-f0753ad0a7b9" providerId="ADAL" clId="{FBD01426-DE15-41A7-AB9A-EC5E337BC017}" dt="2024-08-16T14:47:10.256" v="4352" actId="1076"/>
          <ac:grpSpMkLst>
            <pc:docMk/>
            <pc:sldMk cId="3034889278" sldId="2076137723"/>
            <ac:grpSpMk id="8" creationId="{6ACA89F1-F95F-F11A-FF65-4945E63E85E8}"/>
          </ac:grpSpMkLst>
        </pc:grpChg>
        <pc:grpChg chg="add mod">
          <ac:chgData name="Laurène DAVID" userId="5f7f841e-59ab-4eb4-94cf-f0753ad0a7b9" providerId="ADAL" clId="{FBD01426-DE15-41A7-AB9A-EC5E337BC017}" dt="2024-08-16T14:47:10.256" v="4352" actId="1076"/>
          <ac:grpSpMkLst>
            <pc:docMk/>
            <pc:sldMk cId="3034889278" sldId="2076137723"/>
            <ac:grpSpMk id="13" creationId="{A7AD9DF3-3EF7-7838-4A58-9D2E253B39CE}"/>
          </ac:grpSpMkLst>
        </pc:grpChg>
        <pc:grpChg chg="del">
          <ac:chgData name="Laurène DAVID" userId="5f7f841e-59ab-4eb4-94cf-f0753ad0a7b9" providerId="ADAL" clId="{FBD01426-DE15-41A7-AB9A-EC5E337BC017}" dt="2024-08-16T14:26:12.498" v="3237" actId="478"/>
          <ac:grpSpMkLst>
            <pc:docMk/>
            <pc:sldMk cId="3034889278" sldId="2076137723"/>
            <ac:grpSpMk id="20" creationId="{67641D6B-B74D-97DA-6CC9-ACF7C9AD599C}"/>
          </ac:grpSpMkLst>
        </pc:grpChg>
        <pc:picChg chg="del mod">
          <ac:chgData name="Laurène DAVID" userId="5f7f841e-59ab-4eb4-94cf-f0753ad0a7b9" providerId="ADAL" clId="{FBD01426-DE15-41A7-AB9A-EC5E337BC017}" dt="2024-08-18T14:34:59.803" v="12594" actId="478"/>
          <ac:picMkLst>
            <pc:docMk/>
            <pc:sldMk cId="3034889278" sldId="2076137723"/>
            <ac:picMk id="3" creationId="{AE3BE079-631D-9633-0737-3E85A5975108}"/>
          </ac:picMkLst>
        </pc:picChg>
        <pc:picChg chg="mod">
          <ac:chgData name="Laurène DAVID" userId="5f7f841e-59ab-4eb4-94cf-f0753ad0a7b9" providerId="ADAL" clId="{FBD01426-DE15-41A7-AB9A-EC5E337BC017}" dt="2024-08-16T14:47:10.256" v="4352" actId="1076"/>
          <ac:picMkLst>
            <pc:docMk/>
            <pc:sldMk cId="3034889278" sldId="2076137723"/>
            <ac:picMk id="9" creationId="{B9CC21CF-200B-034C-8DE8-6CDE7485401F}"/>
          </ac:picMkLst>
        </pc:picChg>
        <pc:picChg chg="mod">
          <ac:chgData name="Laurène DAVID" userId="5f7f841e-59ab-4eb4-94cf-f0753ad0a7b9" providerId="ADAL" clId="{FBD01426-DE15-41A7-AB9A-EC5E337BC017}" dt="2024-08-16T14:47:10.256" v="4352" actId="1076"/>
          <ac:picMkLst>
            <pc:docMk/>
            <pc:sldMk cId="3034889278" sldId="2076137723"/>
            <ac:picMk id="10" creationId="{51CE0034-918D-B75E-437F-23872245EABD}"/>
          </ac:picMkLst>
        </pc:picChg>
        <pc:picChg chg="mod">
          <ac:chgData name="Laurène DAVID" userId="5f7f841e-59ab-4eb4-94cf-f0753ad0a7b9" providerId="ADAL" clId="{FBD01426-DE15-41A7-AB9A-EC5E337BC017}" dt="2024-08-16T14:47:10.256" v="4352" actId="1076"/>
          <ac:picMkLst>
            <pc:docMk/>
            <pc:sldMk cId="3034889278" sldId="2076137723"/>
            <ac:picMk id="11" creationId="{DA3986BF-3BD9-3B5C-2875-F6472DFAAA58}"/>
          </ac:picMkLst>
        </pc:picChg>
        <pc:picChg chg="del mod">
          <ac:chgData name="Laurène DAVID" userId="5f7f841e-59ab-4eb4-94cf-f0753ad0a7b9" providerId="ADAL" clId="{FBD01426-DE15-41A7-AB9A-EC5E337BC017}" dt="2024-08-16T14:42:37.684" v="4232" actId="478"/>
          <ac:picMkLst>
            <pc:docMk/>
            <pc:sldMk cId="3034889278" sldId="2076137723"/>
            <ac:picMk id="25" creationId="{8D31478A-C1BD-AF49-6147-61178D1FA6FF}"/>
          </ac:picMkLst>
        </pc:picChg>
        <pc:picChg chg="del mod">
          <ac:chgData name="Laurène DAVID" userId="5f7f841e-59ab-4eb4-94cf-f0753ad0a7b9" providerId="ADAL" clId="{FBD01426-DE15-41A7-AB9A-EC5E337BC017}" dt="2024-08-16T14:42:39.718" v="4235" actId="478"/>
          <ac:picMkLst>
            <pc:docMk/>
            <pc:sldMk cId="3034889278" sldId="2076137723"/>
            <ac:picMk id="26" creationId="{34579605-5184-FD5D-1D36-1C4931611843}"/>
          </ac:picMkLst>
        </pc:picChg>
        <pc:picChg chg="del mod">
          <ac:chgData name="Laurène DAVID" userId="5f7f841e-59ab-4eb4-94cf-f0753ad0a7b9" providerId="ADAL" clId="{FBD01426-DE15-41A7-AB9A-EC5E337BC017}" dt="2024-08-16T14:42:40.363" v="4236" actId="478"/>
          <ac:picMkLst>
            <pc:docMk/>
            <pc:sldMk cId="3034889278" sldId="2076137723"/>
            <ac:picMk id="29" creationId="{AB3F4A77-E553-471A-5161-6F2BAAB25A13}"/>
          </ac:picMkLst>
        </pc:picChg>
      </pc:sldChg>
      <pc:sldChg chg="del">
        <pc:chgData name="Laurène DAVID" userId="5f7f841e-59ab-4eb4-94cf-f0753ad0a7b9" providerId="ADAL" clId="{FBD01426-DE15-41A7-AB9A-EC5E337BC017}" dt="2024-08-18T12:50:33.209" v="12215" actId="2696"/>
        <pc:sldMkLst>
          <pc:docMk/>
          <pc:sldMk cId="2541679172" sldId="2076137731"/>
        </pc:sldMkLst>
      </pc:sldChg>
      <pc:sldChg chg="del">
        <pc:chgData name="Laurène DAVID" userId="5f7f841e-59ab-4eb4-94cf-f0753ad0a7b9" providerId="ADAL" clId="{FBD01426-DE15-41A7-AB9A-EC5E337BC017}" dt="2024-08-18T12:45:08.710" v="11964" actId="2696"/>
        <pc:sldMkLst>
          <pc:docMk/>
          <pc:sldMk cId="3896048587" sldId="2076137732"/>
        </pc:sldMkLst>
      </pc:sldChg>
      <pc:sldChg chg="del">
        <pc:chgData name="Laurène DAVID" userId="5f7f841e-59ab-4eb4-94cf-f0753ad0a7b9" providerId="ADAL" clId="{FBD01426-DE15-41A7-AB9A-EC5E337BC017}" dt="2024-08-16T18:14:03.978" v="10341" actId="2696"/>
        <pc:sldMkLst>
          <pc:docMk/>
          <pc:sldMk cId="1568551451" sldId="2076137735"/>
        </pc:sldMkLst>
      </pc:sldChg>
      <pc:sldChg chg="del">
        <pc:chgData name="Laurène DAVID" userId="5f7f841e-59ab-4eb4-94cf-f0753ad0a7b9" providerId="ADAL" clId="{FBD01426-DE15-41A7-AB9A-EC5E337BC017}" dt="2024-08-16T18:14:03.978" v="10341" actId="2696"/>
        <pc:sldMkLst>
          <pc:docMk/>
          <pc:sldMk cId="1671079908" sldId="2076137736"/>
        </pc:sldMkLst>
      </pc:sldChg>
      <pc:sldChg chg="del">
        <pc:chgData name="Laurène DAVID" userId="5f7f841e-59ab-4eb4-94cf-f0753ad0a7b9" providerId="ADAL" clId="{FBD01426-DE15-41A7-AB9A-EC5E337BC017}" dt="2024-08-18T12:45:08.710" v="11964" actId="2696"/>
        <pc:sldMkLst>
          <pc:docMk/>
          <pc:sldMk cId="3785813186" sldId="2076137738"/>
        </pc:sldMkLst>
      </pc:sldChg>
      <pc:sldChg chg="del">
        <pc:chgData name="Laurène DAVID" userId="5f7f841e-59ab-4eb4-94cf-f0753ad0a7b9" providerId="ADAL" clId="{FBD01426-DE15-41A7-AB9A-EC5E337BC017}" dt="2024-08-18T12:50:33.209" v="12215" actId="2696"/>
        <pc:sldMkLst>
          <pc:docMk/>
          <pc:sldMk cId="4066568808" sldId="2076137741"/>
        </pc:sldMkLst>
      </pc:sldChg>
      <pc:sldChg chg="addSp delSp modSp del mod">
        <pc:chgData name="Laurène DAVID" userId="5f7f841e-59ab-4eb4-94cf-f0753ad0a7b9" providerId="ADAL" clId="{FBD01426-DE15-41A7-AB9A-EC5E337BC017}" dt="2024-08-16T15:35:45.161" v="6630" actId="2696"/>
        <pc:sldMkLst>
          <pc:docMk/>
          <pc:sldMk cId="3608187674" sldId="2076137742"/>
        </pc:sldMkLst>
        <pc:spChg chg="del">
          <ac:chgData name="Laurène DAVID" userId="5f7f841e-59ab-4eb4-94cf-f0753ad0a7b9" providerId="ADAL" clId="{FBD01426-DE15-41A7-AB9A-EC5E337BC017}" dt="2024-08-16T13:34:37.397" v="1399" actId="478"/>
          <ac:spMkLst>
            <pc:docMk/>
            <pc:sldMk cId="3608187674" sldId="2076137742"/>
            <ac:spMk id="2" creationId="{D1534E6B-757F-5E7A-6B6D-6C9F97645EB2}"/>
          </ac:spMkLst>
        </pc:spChg>
        <pc:spChg chg="add del mod">
          <ac:chgData name="Laurène DAVID" userId="5f7f841e-59ab-4eb4-94cf-f0753ad0a7b9" providerId="ADAL" clId="{FBD01426-DE15-41A7-AB9A-EC5E337BC017}" dt="2024-08-16T13:34:35.384" v="1398" actId="478"/>
          <ac:spMkLst>
            <pc:docMk/>
            <pc:sldMk cId="3608187674" sldId="2076137742"/>
            <ac:spMk id="4" creationId="{85086883-473C-2339-7D98-9164AB066CA4}"/>
          </ac:spMkLst>
        </pc:spChg>
        <pc:spChg chg="del">
          <ac:chgData name="Laurène DAVID" userId="5f7f841e-59ab-4eb4-94cf-f0753ad0a7b9" providerId="ADAL" clId="{FBD01426-DE15-41A7-AB9A-EC5E337BC017}" dt="2024-08-16T13:34:33.465" v="1397" actId="478"/>
          <ac:spMkLst>
            <pc:docMk/>
            <pc:sldMk cId="3608187674" sldId="2076137742"/>
            <ac:spMk id="5" creationId="{F070CED8-63B5-C08C-26CA-824C7AB6244E}"/>
          </ac:spMkLst>
        </pc:spChg>
        <pc:spChg chg="add mod">
          <ac:chgData name="Laurène DAVID" userId="5f7f841e-59ab-4eb4-94cf-f0753ad0a7b9" providerId="ADAL" clId="{FBD01426-DE15-41A7-AB9A-EC5E337BC017}" dt="2024-08-16T13:34:37.777" v="1400"/>
          <ac:spMkLst>
            <pc:docMk/>
            <pc:sldMk cId="3608187674" sldId="2076137742"/>
            <ac:spMk id="6" creationId="{4C3A1D21-4A96-4B6F-AB8E-DD1562E05521}"/>
          </ac:spMkLst>
        </pc:spChg>
        <pc:spChg chg="add mod">
          <ac:chgData name="Laurène DAVID" userId="5f7f841e-59ab-4eb4-94cf-f0753ad0a7b9" providerId="ADAL" clId="{FBD01426-DE15-41A7-AB9A-EC5E337BC017}" dt="2024-08-16T13:34:37.777" v="1400"/>
          <ac:spMkLst>
            <pc:docMk/>
            <pc:sldMk cId="3608187674" sldId="2076137742"/>
            <ac:spMk id="7" creationId="{CC9356D0-C837-81B7-F5FF-E1A39F17CD15}"/>
          </ac:spMkLst>
        </pc:spChg>
        <pc:spChg chg="mod">
          <ac:chgData name="Laurène DAVID" userId="5f7f841e-59ab-4eb4-94cf-f0753ad0a7b9" providerId="ADAL" clId="{FBD01426-DE15-41A7-AB9A-EC5E337BC017}" dt="2024-08-16T15:34:54.591" v="6559" actId="164"/>
          <ac:spMkLst>
            <pc:docMk/>
            <pc:sldMk cId="3608187674" sldId="2076137742"/>
            <ac:spMk id="13" creationId="{15D3D308-3DA4-10FC-F24D-A1B7F1678F30}"/>
          </ac:spMkLst>
        </pc:spChg>
        <pc:grpChg chg="add mod">
          <ac:chgData name="Laurène DAVID" userId="5f7f841e-59ab-4eb4-94cf-f0753ad0a7b9" providerId="ADAL" clId="{FBD01426-DE15-41A7-AB9A-EC5E337BC017}" dt="2024-08-16T15:34:54.591" v="6559" actId="164"/>
          <ac:grpSpMkLst>
            <pc:docMk/>
            <pc:sldMk cId="3608187674" sldId="2076137742"/>
            <ac:grpSpMk id="10" creationId="{46808251-9499-7ECE-3B9D-60B93BFBABAA}"/>
          </ac:grpSpMkLst>
        </pc:grpChg>
        <pc:picChg chg="add mod">
          <ac:chgData name="Laurène DAVID" userId="5f7f841e-59ab-4eb4-94cf-f0753ad0a7b9" providerId="ADAL" clId="{FBD01426-DE15-41A7-AB9A-EC5E337BC017}" dt="2024-08-16T13:34:37.777" v="1400"/>
          <ac:picMkLst>
            <pc:docMk/>
            <pc:sldMk cId="3608187674" sldId="2076137742"/>
            <ac:picMk id="8" creationId="{FBE8CB5F-A0AD-F3EA-3187-CA7CEA270930}"/>
          </ac:picMkLst>
        </pc:picChg>
        <pc:picChg chg="mod">
          <ac:chgData name="Laurène DAVID" userId="5f7f841e-59ab-4eb4-94cf-f0753ad0a7b9" providerId="ADAL" clId="{FBD01426-DE15-41A7-AB9A-EC5E337BC017}" dt="2024-08-16T15:34:54.591" v="6559" actId="164"/>
          <ac:picMkLst>
            <pc:docMk/>
            <pc:sldMk cId="3608187674" sldId="2076137742"/>
            <ac:picMk id="9" creationId="{322E362D-8E72-4A5D-9C31-A589AD73A34B}"/>
          </ac:picMkLst>
        </pc:picChg>
        <pc:picChg chg="mod">
          <ac:chgData name="Laurène DAVID" userId="5f7f841e-59ab-4eb4-94cf-f0753ad0a7b9" providerId="ADAL" clId="{FBD01426-DE15-41A7-AB9A-EC5E337BC017}" dt="2024-08-16T15:34:54.591" v="6559" actId="164"/>
          <ac:picMkLst>
            <pc:docMk/>
            <pc:sldMk cId="3608187674" sldId="2076137742"/>
            <ac:picMk id="12" creationId="{43399F4B-5B2D-5C15-B7AA-05C8756A65E6}"/>
          </ac:picMkLst>
        </pc:picChg>
        <pc:picChg chg="mod">
          <ac:chgData name="Laurène DAVID" userId="5f7f841e-59ab-4eb4-94cf-f0753ad0a7b9" providerId="ADAL" clId="{FBD01426-DE15-41A7-AB9A-EC5E337BC017}" dt="2024-08-16T15:34:54.591" v="6559" actId="164"/>
          <ac:picMkLst>
            <pc:docMk/>
            <pc:sldMk cId="3608187674" sldId="2076137742"/>
            <ac:picMk id="31746" creationId="{12CAF29E-6B58-AF58-C31F-A864CAA7A639}"/>
          </ac:picMkLst>
        </pc:picChg>
      </pc:sldChg>
      <pc:sldChg chg="addSp modSp del mod">
        <pc:chgData name="Laurène DAVID" userId="5f7f841e-59ab-4eb4-94cf-f0753ad0a7b9" providerId="ADAL" clId="{FBD01426-DE15-41A7-AB9A-EC5E337BC017}" dt="2024-08-16T14:47:45.718" v="4359" actId="2696"/>
        <pc:sldMkLst>
          <pc:docMk/>
          <pc:sldMk cId="1030123179" sldId="2076137743"/>
        </pc:sldMkLst>
        <pc:spChg chg="ord">
          <ac:chgData name="Laurène DAVID" userId="5f7f841e-59ab-4eb4-94cf-f0753ad0a7b9" providerId="ADAL" clId="{FBD01426-DE15-41A7-AB9A-EC5E337BC017}" dt="2024-08-16T14:46:18.566" v="4342" actId="170"/>
          <ac:spMkLst>
            <pc:docMk/>
            <pc:sldMk cId="1030123179" sldId="2076137743"/>
            <ac:spMk id="11" creationId="{EAE26084-1742-CF49-16D3-452F77667F99}"/>
          </ac:spMkLst>
        </pc:spChg>
        <pc:grpChg chg="add mod">
          <ac:chgData name="Laurène DAVID" userId="5f7f841e-59ab-4eb4-94cf-f0753ad0a7b9" providerId="ADAL" clId="{FBD01426-DE15-41A7-AB9A-EC5E337BC017}" dt="2024-08-16T14:46:14.377" v="4341" actId="1076"/>
          <ac:grpSpMkLst>
            <pc:docMk/>
            <pc:sldMk cId="1030123179" sldId="2076137743"/>
            <ac:grpSpMk id="6" creationId="{E269CFEF-7EB4-CE1F-6D6B-89D4B38BA1B8}"/>
          </ac:grpSpMkLst>
        </pc:grpChg>
        <pc:picChg chg="add mod">
          <ac:chgData name="Laurène DAVID" userId="5f7f841e-59ab-4eb4-94cf-f0753ad0a7b9" providerId="ADAL" clId="{FBD01426-DE15-41A7-AB9A-EC5E337BC017}" dt="2024-08-16T14:46:14.377" v="4341" actId="1076"/>
          <ac:picMkLst>
            <pc:docMk/>
            <pc:sldMk cId="1030123179" sldId="2076137743"/>
            <ac:picMk id="2" creationId="{3D2E2AB4-E64A-3B16-19F5-737EB3E25343}"/>
          </ac:picMkLst>
        </pc:picChg>
        <pc:picChg chg="add mod">
          <ac:chgData name="Laurène DAVID" userId="5f7f841e-59ab-4eb4-94cf-f0753ad0a7b9" providerId="ADAL" clId="{FBD01426-DE15-41A7-AB9A-EC5E337BC017}" dt="2024-08-16T14:46:14.377" v="4341" actId="1076"/>
          <ac:picMkLst>
            <pc:docMk/>
            <pc:sldMk cId="1030123179" sldId="2076137743"/>
            <ac:picMk id="4" creationId="{1AD5500A-E8A7-7463-2DF9-63C707990AAD}"/>
          </ac:picMkLst>
        </pc:picChg>
        <pc:picChg chg="mod">
          <ac:chgData name="Laurène DAVID" userId="5f7f841e-59ab-4eb4-94cf-f0753ad0a7b9" providerId="ADAL" clId="{FBD01426-DE15-41A7-AB9A-EC5E337BC017}" dt="2024-08-16T14:46:14.377" v="4341" actId="1076"/>
          <ac:picMkLst>
            <pc:docMk/>
            <pc:sldMk cId="1030123179" sldId="2076137743"/>
            <ac:picMk id="16386" creationId="{07C1BE75-F075-5BB2-9046-B01350B9A009}"/>
          </ac:picMkLst>
        </pc:picChg>
      </pc:sldChg>
      <pc:sldChg chg="addSp delSp modSp add del mod ord">
        <pc:chgData name="Laurène DAVID" userId="5f7f841e-59ab-4eb4-94cf-f0753ad0a7b9" providerId="ADAL" clId="{FBD01426-DE15-41A7-AB9A-EC5E337BC017}" dt="2024-08-16T15:28:02.885" v="6288" actId="2696"/>
        <pc:sldMkLst>
          <pc:docMk/>
          <pc:sldMk cId="242968189" sldId="2076137744"/>
        </pc:sldMkLst>
        <pc:spChg chg="add mod">
          <ac:chgData name="Laurène DAVID" userId="5f7f841e-59ab-4eb4-94cf-f0753ad0a7b9" providerId="ADAL" clId="{FBD01426-DE15-41A7-AB9A-EC5E337BC017}" dt="2024-08-16T13:10:26.317" v="212"/>
          <ac:spMkLst>
            <pc:docMk/>
            <pc:sldMk cId="242968189" sldId="2076137744"/>
            <ac:spMk id="3" creationId="{7D7D0808-CCAA-0D62-B49E-08C646D34458}"/>
          </ac:spMkLst>
        </pc:spChg>
        <pc:spChg chg="add del mod">
          <ac:chgData name="Laurène DAVID" userId="5f7f841e-59ab-4eb4-94cf-f0753ad0a7b9" providerId="ADAL" clId="{FBD01426-DE15-41A7-AB9A-EC5E337BC017}" dt="2024-08-16T13:11:21.858" v="228" actId="478"/>
          <ac:spMkLst>
            <pc:docMk/>
            <pc:sldMk cId="242968189" sldId="2076137744"/>
            <ac:spMk id="4" creationId="{BB8636F6-E705-1386-59AB-449D3CCCE8B6}"/>
          </ac:spMkLst>
        </pc:spChg>
        <pc:spChg chg="mod">
          <ac:chgData name="Laurène DAVID" userId="5f7f841e-59ab-4eb4-94cf-f0753ad0a7b9" providerId="ADAL" clId="{FBD01426-DE15-41A7-AB9A-EC5E337BC017}" dt="2024-08-16T13:11:34.833" v="233" actId="1076"/>
          <ac:spMkLst>
            <pc:docMk/>
            <pc:sldMk cId="242968189" sldId="2076137744"/>
            <ac:spMk id="7" creationId="{A5B4132B-C26D-D99A-E460-4B8019174518}"/>
          </ac:spMkLst>
        </pc:spChg>
        <pc:spChg chg="add mod">
          <ac:chgData name="Laurène DAVID" userId="5f7f841e-59ab-4eb4-94cf-f0753ad0a7b9" providerId="ADAL" clId="{FBD01426-DE15-41A7-AB9A-EC5E337BC017}" dt="2024-08-16T13:35:22.182" v="1407" actId="20577"/>
          <ac:spMkLst>
            <pc:docMk/>
            <pc:sldMk cId="242968189" sldId="2076137744"/>
            <ac:spMk id="8" creationId="{19916325-B37B-F207-22D7-C308EC9FD74D}"/>
          </ac:spMkLst>
        </pc:spChg>
        <pc:spChg chg="del">
          <ac:chgData name="Laurène DAVID" userId="5f7f841e-59ab-4eb4-94cf-f0753ad0a7b9" providerId="ADAL" clId="{FBD01426-DE15-41A7-AB9A-EC5E337BC017}" dt="2024-08-16T13:08:38.897" v="28" actId="478"/>
          <ac:spMkLst>
            <pc:docMk/>
            <pc:sldMk cId="242968189" sldId="2076137744"/>
            <ac:spMk id="15" creationId="{085199CC-F1EA-75B4-2574-38DF4FEA0949}"/>
          </ac:spMkLst>
        </pc:spChg>
        <pc:spChg chg="del mod">
          <ac:chgData name="Laurène DAVID" userId="5f7f841e-59ab-4eb4-94cf-f0753ad0a7b9" providerId="ADAL" clId="{FBD01426-DE15-41A7-AB9A-EC5E337BC017}" dt="2024-08-16T13:12:09.311" v="243" actId="478"/>
          <ac:spMkLst>
            <pc:docMk/>
            <pc:sldMk cId="242968189" sldId="2076137744"/>
            <ac:spMk id="18" creationId="{43104D5C-C4D0-2C4E-7D84-FE76214089EF}"/>
          </ac:spMkLst>
        </pc:spChg>
        <pc:spChg chg="del">
          <ac:chgData name="Laurène DAVID" userId="5f7f841e-59ab-4eb4-94cf-f0753ad0a7b9" providerId="ADAL" clId="{FBD01426-DE15-41A7-AB9A-EC5E337BC017}" dt="2024-08-16T13:08:41.533" v="30" actId="478"/>
          <ac:spMkLst>
            <pc:docMk/>
            <pc:sldMk cId="242968189" sldId="2076137744"/>
            <ac:spMk id="21" creationId="{418F9588-B268-66CF-9551-661D0618C465}"/>
          </ac:spMkLst>
        </pc:spChg>
        <pc:spChg chg="del">
          <ac:chgData name="Laurène DAVID" userId="5f7f841e-59ab-4eb4-94cf-f0753ad0a7b9" providerId="ADAL" clId="{FBD01426-DE15-41A7-AB9A-EC5E337BC017}" dt="2024-08-16T13:08:40.774" v="29" actId="478"/>
          <ac:spMkLst>
            <pc:docMk/>
            <pc:sldMk cId="242968189" sldId="2076137744"/>
            <ac:spMk id="22" creationId="{5F1EAC31-F857-EC78-ABC2-68E934E7EB6D}"/>
          </ac:spMkLst>
        </pc:spChg>
        <pc:spChg chg="del">
          <ac:chgData name="Laurène DAVID" userId="5f7f841e-59ab-4eb4-94cf-f0753ad0a7b9" providerId="ADAL" clId="{FBD01426-DE15-41A7-AB9A-EC5E337BC017}" dt="2024-08-16T13:08:37.489" v="27" actId="478"/>
          <ac:spMkLst>
            <pc:docMk/>
            <pc:sldMk cId="242968189" sldId="2076137744"/>
            <ac:spMk id="23" creationId="{0931862B-C31B-BDE9-4C7B-60FF80CB57D5}"/>
          </ac:spMkLst>
        </pc:spChg>
        <pc:spChg chg="del">
          <ac:chgData name="Laurène DAVID" userId="5f7f841e-59ab-4eb4-94cf-f0753ad0a7b9" providerId="ADAL" clId="{FBD01426-DE15-41A7-AB9A-EC5E337BC017}" dt="2024-08-16T13:08:36.763" v="26" actId="478"/>
          <ac:spMkLst>
            <pc:docMk/>
            <pc:sldMk cId="242968189" sldId="2076137744"/>
            <ac:spMk id="24" creationId="{643AE632-0648-2E32-B907-4122BBDA240C}"/>
          </ac:spMkLst>
        </pc:spChg>
        <pc:spChg chg="del">
          <ac:chgData name="Laurène DAVID" userId="5f7f841e-59ab-4eb4-94cf-f0753ad0a7b9" providerId="ADAL" clId="{FBD01426-DE15-41A7-AB9A-EC5E337BC017}" dt="2024-08-16T13:12:06.709" v="241" actId="478"/>
          <ac:spMkLst>
            <pc:docMk/>
            <pc:sldMk cId="242968189" sldId="2076137744"/>
            <ac:spMk id="27" creationId="{DADE05C9-4076-5D39-E309-7DBE8E672CF4}"/>
          </ac:spMkLst>
        </pc:spChg>
        <pc:spChg chg="mod">
          <ac:chgData name="Laurène DAVID" userId="5f7f841e-59ab-4eb4-94cf-f0753ad0a7b9" providerId="ADAL" clId="{FBD01426-DE15-41A7-AB9A-EC5E337BC017}" dt="2024-08-16T13:11:34.833" v="233" actId="1076"/>
          <ac:spMkLst>
            <pc:docMk/>
            <pc:sldMk cId="242968189" sldId="2076137744"/>
            <ac:spMk id="29" creationId="{A888C9F9-9A7A-7462-7034-937F35426E9E}"/>
          </ac:spMkLst>
        </pc:spChg>
        <pc:spChg chg="del">
          <ac:chgData name="Laurène DAVID" userId="5f7f841e-59ab-4eb4-94cf-f0753ad0a7b9" providerId="ADAL" clId="{FBD01426-DE15-41A7-AB9A-EC5E337BC017}" dt="2024-08-16T13:12:04.257" v="240" actId="478"/>
          <ac:spMkLst>
            <pc:docMk/>
            <pc:sldMk cId="242968189" sldId="2076137744"/>
            <ac:spMk id="31" creationId="{24B0CEF9-59BD-76C2-0085-EA3908BAE6CB}"/>
          </ac:spMkLst>
        </pc:spChg>
        <pc:spChg chg="del mod">
          <ac:chgData name="Laurène DAVID" userId="5f7f841e-59ab-4eb4-94cf-f0753ad0a7b9" providerId="ADAL" clId="{FBD01426-DE15-41A7-AB9A-EC5E337BC017}" dt="2024-08-16T13:12:11.032" v="244" actId="478"/>
          <ac:spMkLst>
            <pc:docMk/>
            <pc:sldMk cId="242968189" sldId="2076137744"/>
            <ac:spMk id="35" creationId="{BE1CCD89-BADA-930D-70A1-FA317F0070DC}"/>
          </ac:spMkLst>
        </pc:spChg>
        <pc:picChg chg="add mod">
          <ac:chgData name="Laurène DAVID" userId="5f7f841e-59ab-4eb4-94cf-f0753ad0a7b9" providerId="ADAL" clId="{FBD01426-DE15-41A7-AB9A-EC5E337BC017}" dt="2024-08-16T13:23:09.311" v="965" actId="1076"/>
          <ac:picMkLst>
            <pc:docMk/>
            <pc:sldMk cId="242968189" sldId="2076137744"/>
            <ac:picMk id="6" creationId="{1FC90A7D-6730-AEA6-ACD6-4481FD7B722D}"/>
          </ac:picMkLst>
        </pc:picChg>
        <pc:picChg chg="del mod">
          <ac:chgData name="Laurène DAVID" userId="5f7f841e-59ab-4eb4-94cf-f0753ad0a7b9" providerId="ADAL" clId="{FBD01426-DE15-41A7-AB9A-EC5E337BC017}" dt="2024-08-16T13:08:35.818" v="25" actId="478"/>
          <ac:picMkLst>
            <pc:docMk/>
            <pc:sldMk cId="242968189" sldId="2076137744"/>
            <ac:picMk id="14" creationId="{AE2E5708-482E-2356-8A60-25F80E831A07}"/>
          </ac:picMkLst>
        </pc:picChg>
      </pc:sldChg>
      <pc:sldChg chg="addSp delSp modSp add del mod ord">
        <pc:chgData name="Laurène DAVID" userId="5f7f841e-59ab-4eb4-94cf-f0753ad0a7b9" providerId="ADAL" clId="{FBD01426-DE15-41A7-AB9A-EC5E337BC017}" dt="2024-08-16T15:20:41.639" v="5972" actId="2696"/>
        <pc:sldMkLst>
          <pc:docMk/>
          <pc:sldMk cId="187921601" sldId="2076137745"/>
        </pc:sldMkLst>
        <pc:spChg chg="del">
          <ac:chgData name="Laurène DAVID" userId="5f7f841e-59ab-4eb4-94cf-f0753ad0a7b9" providerId="ADAL" clId="{FBD01426-DE15-41A7-AB9A-EC5E337BC017}" dt="2024-08-16T15:08:17.658" v="5511" actId="478"/>
          <ac:spMkLst>
            <pc:docMk/>
            <pc:sldMk cId="187921601" sldId="2076137745"/>
            <ac:spMk id="2" creationId="{D1534E6B-757F-5E7A-6B6D-6C9F97645EB2}"/>
          </ac:spMkLst>
        </pc:spChg>
        <pc:spChg chg="del">
          <ac:chgData name="Laurène DAVID" userId="5f7f841e-59ab-4eb4-94cf-f0753ad0a7b9" providerId="ADAL" clId="{FBD01426-DE15-41A7-AB9A-EC5E337BC017}" dt="2024-08-16T15:08:13.479" v="5509" actId="478"/>
          <ac:spMkLst>
            <pc:docMk/>
            <pc:sldMk cId="187921601" sldId="2076137745"/>
            <ac:spMk id="5" creationId="{F070CED8-63B5-C08C-26CA-824C7AB6244E}"/>
          </ac:spMkLst>
        </pc:spChg>
        <pc:spChg chg="mod">
          <ac:chgData name="Laurène DAVID" userId="5f7f841e-59ab-4eb4-94cf-f0753ad0a7b9" providerId="ADAL" clId="{FBD01426-DE15-41A7-AB9A-EC5E337BC017}" dt="2024-08-16T15:12:44.470" v="5783" actId="404"/>
          <ac:spMkLst>
            <pc:docMk/>
            <pc:sldMk cId="187921601" sldId="2076137745"/>
            <ac:spMk id="7" creationId="{A5B4132B-C26D-D99A-E460-4B8019174518}"/>
          </ac:spMkLst>
        </pc:spChg>
        <pc:spChg chg="add del mod">
          <ac:chgData name="Laurène DAVID" userId="5f7f841e-59ab-4eb4-94cf-f0753ad0a7b9" providerId="ADAL" clId="{FBD01426-DE15-41A7-AB9A-EC5E337BC017}" dt="2024-08-16T15:08:16.524" v="5510" actId="478"/>
          <ac:spMkLst>
            <pc:docMk/>
            <pc:sldMk cId="187921601" sldId="2076137745"/>
            <ac:spMk id="8" creationId="{D1E6EDA8-58AA-003E-CA16-B1AC3CAA6AC9}"/>
          </ac:spMkLst>
        </pc:spChg>
        <pc:spChg chg="add mod">
          <ac:chgData name="Laurène DAVID" userId="5f7f841e-59ab-4eb4-94cf-f0753ad0a7b9" providerId="ADAL" clId="{FBD01426-DE15-41A7-AB9A-EC5E337BC017}" dt="2024-08-16T15:12:37.932" v="5781" actId="20577"/>
          <ac:spMkLst>
            <pc:docMk/>
            <pc:sldMk cId="187921601" sldId="2076137745"/>
            <ac:spMk id="9" creationId="{B3CB70DC-2F87-7888-413C-A37CDADD833E}"/>
          </ac:spMkLst>
        </pc:spChg>
        <pc:spChg chg="del mod">
          <ac:chgData name="Laurène DAVID" userId="5f7f841e-59ab-4eb4-94cf-f0753ad0a7b9" providerId="ADAL" clId="{FBD01426-DE15-41A7-AB9A-EC5E337BC017}" dt="2024-08-16T13:17:06.379" v="590" actId="478"/>
          <ac:spMkLst>
            <pc:docMk/>
            <pc:sldMk cId="187921601" sldId="2076137745"/>
            <ac:spMk id="18" creationId="{43104D5C-C4D0-2C4E-7D84-FE76214089EF}"/>
          </ac:spMkLst>
        </pc:spChg>
        <pc:spChg chg="del">
          <ac:chgData name="Laurène DAVID" userId="5f7f841e-59ab-4eb4-94cf-f0753ad0a7b9" providerId="ADAL" clId="{FBD01426-DE15-41A7-AB9A-EC5E337BC017}" dt="2024-08-16T13:17:02.250" v="588" actId="478"/>
          <ac:spMkLst>
            <pc:docMk/>
            <pc:sldMk cId="187921601" sldId="2076137745"/>
            <ac:spMk id="27" creationId="{DADE05C9-4076-5D39-E309-7DBE8E672CF4}"/>
          </ac:spMkLst>
        </pc:spChg>
        <pc:spChg chg="del mod">
          <ac:chgData name="Laurène DAVID" userId="5f7f841e-59ab-4eb4-94cf-f0753ad0a7b9" providerId="ADAL" clId="{FBD01426-DE15-41A7-AB9A-EC5E337BC017}" dt="2024-08-16T15:10:08.624" v="5643" actId="478"/>
          <ac:spMkLst>
            <pc:docMk/>
            <pc:sldMk cId="187921601" sldId="2076137745"/>
            <ac:spMk id="29" creationId="{A888C9F9-9A7A-7462-7034-937F35426E9E}"/>
          </ac:spMkLst>
        </pc:spChg>
        <pc:spChg chg="del mod">
          <ac:chgData name="Laurène DAVID" userId="5f7f841e-59ab-4eb4-94cf-f0753ad0a7b9" providerId="ADAL" clId="{FBD01426-DE15-41A7-AB9A-EC5E337BC017}" dt="2024-08-16T13:17:01.041" v="587" actId="478"/>
          <ac:spMkLst>
            <pc:docMk/>
            <pc:sldMk cId="187921601" sldId="2076137745"/>
            <ac:spMk id="31" creationId="{24B0CEF9-59BD-76C2-0085-EA3908BAE6CB}"/>
          </ac:spMkLst>
        </pc:spChg>
        <pc:spChg chg="del">
          <ac:chgData name="Laurène DAVID" userId="5f7f841e-59ab-4eb4-94cf-f0753ad0a7b9" providerId="ADAL" clId="{FBD01426-DE15-41A7-AB9A-EC5E337BC017}" dt="2024-08-16T13:17:04.007" v="589" actId="478"/>
          <ac:spMkLst>
            <pc:docMk/>
            <pc:sldMk cId="187921601" sldId="2076137745"/>
            <ac:spMk id="35" creationId="{BE1CCD89-BADA-930D-70A1-FA317F0070DC}"/>
          </ac:spMkLst>
        </pc:spChg>
        <pc:picChg chg="add mod">
          <ac:chgData name="Laurène DAVID" userId="5f7f841e-59ab-4eb4-94cf-f0753ad0a7b9" providerId="ADAL" clId="{FBD01426-DE15-41A7-AB9A-EC5E337BC017}" dt="2024-08-16T13:11:59.016" v="239"/>
          <ac:picMkLst>
            <pc:docMk/>
            <pc:sldMk cId="187921601" sldId="2076137745"/>
            <ac:picMk id="3" creationId="{8D3C3D5E-81AC-9B86-1C5F-335E835080C1}"/>
          </ac:picMkLst>
        </pc:picChg>
        <pc:picChg chg="del">
          <ac:chgData name="Laurène DAVID" userId="5f7f841e-59ab-4eb4-94cf-f0753ad0a7b9" providerId="ADAL" clId="{FBD01426-DE15-41A7-AB9A-EC5E337BC017}" dt="2024-08-16T13:16:10.193" v="465" actId="478"/>
          <ac:picMkLst>
            <pc:docMk/>
            <pc:sldMk cId="187921601" sldId="2076137745"/>
            <ac:picMk id="6" creationId="{1FC90A7D-6730-AEA6-ACD6-4481FD7B722D}"/>
          </ac:picMkLst>
        </pc:picChg>
        <pc:picChg chg="del">
          <ac:chgData name="Laurène DAVID" userId="5f7f841e-59ab-4eb4-94cf-f0753ad0a7b9" providerId="ADAL" clId="{FBD01426-DE15-41A7-AB9A-EC5E337BC017}" dt="2024-08-16T15:08:20.581" v="5512" actId="478"/>
          <ac:picMkLst>
            <pc:docMk/>
            <pc:sldMk cId="187921601" sldId="2076137745"/>
            <ac:picMk id="38" creationId="{0C265622-B9B0-99A2-BBFF-3952BE826D93}"/>
          </ac:picMkLst>
        </pc:picChg>
      </pc:sldChg>
      <pc:sldChg chg="addSp modSp add del mod">
        <pc:chgData name="Laurène DAVID" userId="5f7f841e-59ab-4eb4-94cf-f0753ad0a7b9" providerId="ADAL" clId="{FBD01426-DE15-41A7-AB9A-EC5E337BC017}" dt="2024-08-16T13:25:25.159" v="1023" actId="2696"/>
        <pc:sldMkLst>
          <pc:docMk/>
          <pc:sldMk cId="3624572696" sldId="2076137746"/>
        </pc:sldMkLst>
        <pc:spChg chg="add mod">
          <ac:chgData name="Laurène DAVID" userId="5f7f841e-59ab-4eb4-94cf-f0753ad0a7b9" providerId="ADAL" clId="{FBD01426-DE15-41A7-AB9A-EC5E337BC017}" dt="2024-08-16T13:13:58.373" v="410" actId="207"/>
          <ac:spMkLst>
            <pc:docMk/>
            <pc:sldMk cId="3624572696" sldId="2076137746"/>
            <ac:spMk id="3" creationId="{D43B2D19-2D32-B792-BE18-0C0E52374F55}"/>
          </ac:spMkLst>
        </pc:spChg>
        <pc:spChg chg="mod">
          <ac:chgData name="Laurène DAVID" userId="5f7f841e-59ab-4eb4-94cf-f0753ad0a7b9" providerId="ADAL" clId="{FBD01426-DE15-41A7-AB9A-EC5E337BC017}" dt="2024-08-16T13:23:40.377" v="1004" actId="14100"/>
          <ac:spMkLst>
            <pc:docMk/>
            <pc:sldMk cId="3624572696" sldId="2076137746"/>
            <ac:spMk id="8" creationId="{19916325-B37B-F207-22D7-C308EC9FD74D}"/>
          </ac:spMkLst>
        </pc:spChg>
      </pc:sldChg>
      <pc:sldChg chg="addSp delSp modSp add del mod">
        <pc:chgData name="Laurène DAVID" userId="5f7f841e-59ab-4eb4-94cf-f0753ad0a7b9" providerId="ADAL" clId="{FBD01426-DE15-41A7-AB9A-EC5E337BC017}" dt="2024-08-16T15:28:02.885" v="6288" actId="2696"/>
        <pc:sldMkLst>
          <pc:docMk/>
          <pc:sldMk cId="3584037834" sldId="2076137747"/>
        </pc:sldMkLst>
        <pc:spChg chg="del mod">
          <ac:chgData name="Laurène DAVID" userId="5f7f841e-59ab-4eb4-94cf-f0753ad0a7b9" providerId="ADAL" clId="{FBD01426-DE15-41A7-AB9A-EC5E337BC017}" dt="2024-08-16T13:24:16.442" v="1013" actId="478"/>
          <ac:spMkLst>
            <pc:docMk/>
            <pc:sldMk cId="3584037834" sldId="2076137747"/>
            <ac:spMk id="3" creationId="{D43B2D19-2D32-B792-BE18-0C0E52374F55}"/>
          </ac:spMkLst>
        </pc:spChg>
        <pc:spChg chg="add mod">
          <ac:chgData name="Laurène DAVID" userId="5f7f841e-59ab-4eb4-94cf-f0753ad0a7b9" providerId="ADAL" clId="{FBD01426-DE15-41A7-AB9A-EC5E337BC017}" dt="2024-08-16T13:25:01.701" v="1019" actId="693"/>
          <ac:spMkLst>
            <pc:docMk/>
            <pc:sldMk cId="3584037834" sldId="2076137747"/>
            <ac:spMk id="4" creationId="{F20759AA-DEEC-E88E-CAEA-8388805F6C61}"/>
          </ac:spMkLst>
        </pc:spChg>
        <pc:spChg chg="del mod">
          <ac:chgData name="Laurène DAVID" userId="5f7f841e-59ab-4eb4-94cf-f0753ad0a7b9" providerId="ADAL" clId="{FBD01426-DE15-41A7-AB9A-EC5E337BC017}" dt="2024-08-16T13:24:18.245" v="1014" actId="478"/>
          <ac:spMkLst>
            <pc:docMk/>
            <pc:sldMk cId="3584037834" sldId="2076137747"/>
            <ac:spMk id="8" creationId="{19916325-B37B-F207-22D7-C308EC9FD74D}"/>
          </ac:spMkLst>
        </pc:spChg>
        <pc:spChg chg="add mod">
          <ac:chgData name="Laurène DAVID" userId="5f7f841e-59ab-4eb4-94cf-f0753ad0a7b9" providerId="ADAL" clId="{FBD01426-DE15-41A7-AB9A-EC5E337BC017}" dt="2024-08-16T13:24:45.722" v="1018" actId="1076"/>
          <ac:spMkLst>
            <pc:docMk/>
            <pc:sldMk cId="3584037834" sldId="2076137747"/>
            <ac:spMk id="9" creationId="{B308165E-B656-B02A-82A3-FE024546F178}"/>
          </ac:spMkLst>
        </pc:spChg>
        <pc:picChg chg="add del mod">
          <ac:chgData name="Laurène DAVID" userId="5f7f841e-59ab-4eb4-94cf-f0753ad0a7b9" providerId="ADAL" clId="{FBD01426-DE15-41A7-AB9A-EC5E337BC017}" dt="2024-08-16T13:23:46.951" v="1005" actId="1076"/>
          <ac:picMkLst>
            <pc:docMk/>
            <pc:sldMk cId="3584037834" sldId="2076137747"/>
            <ac:picMk id="6" creationId="{1FC90A7D-6730-AEA6-ACD6-4481FD7B722D}"/>
          </ac:picMkLst>
        </pc:picChg>
      </pc:sldChg>
      <pc:sldChg chg="modSp add del mod">
        <pc:chgData name="Laurène DAVID" userId="5f7f841e-59ab-4eb4-94cf-f0753ad0a7b9" providerId="ADAL" clId="{FBD01426-DE15-41A7-AB9A-EC5E337BC017}" dt="2024-08-16T15:28:02.885" v="6288" actId="2696"/>
        <pc:sldMkLst>
          <pc:docMk/>
          <pc:sldMk cId="1217699348" sldId="2076137748"/>
        </pc:sldMkLst>
        <pc:spChg chg="mod">
          <ac:chgData name="Laurène DAVID" userId="5f7f841e-59ab-4eb4-94cf-f0753ad0a7b9" providerId="ADAL" clId="{FBD01426-DE15-41A7-AB9A-EC5E337BC017}" dt="2024-08-16T13:25:13.498" v="1021" actId="208"/>
          <ac:spMkLst>
            <pc:docMk/>
            <pc:sldMk cId="1217699348" sldId="2076137748"/>
            <ac:spMk id="3" creationId="{D43B2D19-2D32-B792-BE18-0C0E52374F55}"/>
          </ac:spMkLst>
        </pc:spChg>
        <pc:spChg chg="mod">
          <ac:chgData name="Laurène DAVID" userId="5f7f841e-59ab-4eb4-94cf-f0753ad0a7b9" providerId="ADAL" clId="{FBD01426-DE15-41A7-AB9A-EC5E337BC017}" dt="2024-08-16T13:27:26.846" v="1154" actId="20577"/>
          <ac:spMkLst>
            <pc:docMk/>
            <pc:sldMk cId="1217699348" sldId="2076137748"/>
            <ac:spMk id="8" creationId="{19916325-B37B-F207-22D7-C308EC9FD74D}"/>
          </ac:spMkLst>
        </pc:spChg>
      </pc:sldChg>
      <pc:sldChg chg="add del">
        <pc:chgData name="Laurène DAVID" userId="5f7f841e-59ab-4eb4-94cf-f0753ad0a7b9" providerId="ADAL" clId="{FBD01426-DE15-41A7-AB9A-EC5E337BC017}" dt="2024-08-16T13:19:50.662" v="703" actId="2696"/>
        <pc:sldMkLst>
          <pc:docMk/>
          <pc:sldMk cId="4251679246" sldId="2076137748"/>
        </pc:sldMkLst>
      </pc:sldChg>
      <pc:sldChg chg="add del">
        <pc:chgData name="Laurène DAVID" userId="5f7f841e-59ab-4eb4-94cf-f0753ad0a7b9" providerId="ADAL" clId="{FBD01426-DE15-41A7-AB9A-EC5E337BC017}" dt="2024-08-16T15:01:40.002" v="5317" actId="2696"/>
        <pc:sldMkLst>
          <pc:docMk/>
          <pc:sldMk cId="1679469807" sldId="2076137749"/>
        </pc:sldMkLst>
      </pc:sldChg>
      <pc:sldChg chg="addSp delSp modSp add del mod">
        <pc:chgData name="Laurène DAVID" userId="5f7f841e-59ab-4eb4-94cf-f0753ad0a7b9" providerId="ADAL" clId="{FBD01426-DE15-41A7-AB9A-EC5E337BC017}" dt="2024-08-16T15:01:37.074" v="5316" actId="2696"/>
        <pc:sldMkLst>
          <pc:docMk/>
          <pc:sldMk cId="3089243517" sldId="2076137750"/>
        </pc:sldMkLst>
        <pc:spChg chg="mod">
          <ac:chgData name="Laurène DAVID" userId="5f7f841e-59ab-4eb4-94cf-f0753ad0a7b9" providerId="ADAL" clId="{FBD01426-DE15-41A7-AB9A-EC5E337BC017}" dt="2024-08-16T13:37:52.981" v="1471" actId="1076"/>
          <ac:spMkLst>
            <pc:docMk/>
            <pc:sldMk cId="3089243517" sldId="2076137750"/>
            <ac:spMk id="6" creationId="{0CCB411A-21D5-C80B-BD80-CED4C847E7E0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7" creationId="{5D25BF19-4D5E-7CE1-48D7-1587B84E4571}"/>
          </ac:spMkLst>
        </pc:spChg>
        <pc:spChg chg="mod">
          <ac:chgData name="Laurène DAVID" userId="5f7f841e-59ab-4eb4-94cf-f0753ad0a7b9" providerId="ADAL" clId="{FBD01426-DE15-41A7-AB9A-EC5E337BC017}" dt="2024-08-16T13:37:17.761" v="1457" actId="1076"/>
          <ac:spMkLst>
            <pc:docMk/>
            <pc:sldMk cId="3089243517" sldId="2076137750"/>
            <ac:spMk id="8" creationId="{4C9811F8-A0DE-1519-D031-3EBDD5C401CE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12" creationId="{9C1552CC-952A-E591-9A24-29444A4295AE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13" creationId="{E05DCB80-F617-59B2-2BF3-ADB6D7EE254F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14" creationId="{CE40B4E3-8D9A-4787-52A0-A1264005B1E7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15" creationId="{4047F089-3662-E904-BE44-DC327DE217C4}"/>
          </ac:spMkLst>
        </pc:spChg>
        <pc:spChg chg="add mod">
          <ac:chgData name="Laurène DAVID" userId="5f7f841e-59ab-4eb4-94cf-f0753ad0a7b9" providerId="ADAL" clId="{FBD01426-DE15-41A7-AB9A-EC5E337BC017}" dt="2024-08-16T13:38:03.832" v="1473" actId="164"/>
          <ac:spMkLst>
            <pc:docMk/>
            <pc:sldMk cId="3089243517" sldId="2076137750"/>
            <ac:spMk id="16" creationId="{1B1EBB2A-0E90-1839-5419-702109223B65}"/>
          </ac:spMkLst>
        </pc:spChg>
        <pc:grpChg chg="add del mod">
          <ac:chgData name="Laurène DAVID" userId="5f7f841e-59ab-4eb4-94cf-f0753ad0a7b9" providerId="ADAL" clId="{FBD01426-DE15-41A7-AB9A-EC5E337BC017}" dt="2024-08-16T13:38:13.216" v="1478" actId="478"/>
          <ac:grpSpMkLst>
            <pc:docMk/>
            <pc:sldMk cId="3089243517" sldId="2076137750"/>
            <ac:grpSpMk id="17" creationId="{B46571AD-A277-AF55-704C-FB59C9707AF3}"/>
          </ac:grpSpMkLst>
        </pc:grpChg>
        <pc:picChg chg="mod">
          <ac:chgData name="Laurène DAVID" userId="5f7f841e-59ab-4eb4-94cf-f0753ad0a7b9" providerId="ADAL" clId="{FBD01426-DE15-41A7-AB9A-EC5E337BC017}" dt="2024-08-16T13:38:03.832" v="1473" actId="164"/>
          <ac:picMkLst>
            <pc:docMk/>
            <pc:sldMk cId="3089243517" sldId="2076137750"/>
            <ac:picMk id="4" creationId="{D3F82FCB-832F-B378-B23F-4F0866210A57}"/>
          </ac:picMkLst>
        </pc:picChg>
        <pc:picChg chg="add mod">
          <ac:chgData name="Laurène DAVID" userId="5f7f841e-59ab-4eb4-94cf-f0753ad0a7b9" providerId="ADAL" clId="{FBD01426-DE15-41A7-AB9A-EC5E337BC017}" dt="2024-08-16T13:38:14.846" v="1480" actId="1076"/>
          <ac:picMkLst>
            <pc:docMk/>
            <pc:sldMk cId="3089243517" sldId="2076137750"/>
            <ac:picMk id="18" creationId="{DB641E6A-C318-7B81-9451-4166B4D3A38B}"/>
          </ac:picMkLst>
        </pc:picChg>
        <pc:cxnChg chg="mod">
          <ac:chgData name="Laurène DAVID" userId="5f7f841e-59ab-4eb4-94cf-f0753ad0a7b9" providerId="ADAL" clId="{FBD01426-DE15-41A7-AB9A-EC5E337BC017}" dt="2024-08-16T13:37:55.579" v="1472" actId="1076"/>
          <ac:cxnSpMkLst>
            <pc:docMk/>
            <pc:sldMk cId="3089243517" sldId="2076137750"/>
            <ac:cxnSpMk id="9" creationId="{B200AC42-F56D-17B3-F00E-3297FE143C3F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48:33.377" v="6990" actId="2696"/>
        <pc:sldMkLst>
          <pc:docMk/>
          <pc:sldMk cId="4212872567" sldId="2076137751"/>
        </pc:sldMkLst>
        <pc:spChg chg="del">
          <ac:chgData name="Laurène DAVID" userId="5f7f841e-59ab-4eb4-94cf-f0753ad0a7b9" providerId="ADAL" clId="{FBD01426-DE15-41A7-AB9A-EC5E337BC017}" dt="2024-08-16T13:42:05.742" v="1643" actId="478"/>
          <ac:spMkLst>
            <pc:docMk/>
            <pc:sldMk cId="4212872567" sldId="2076137751"/>
            <ac:spMk id="3" creationId="{C54BD206-E9AF-558C-E472-7FA4492520E4}"/>
          </ac:spMkLst>
        </pc:spChg>
        <pc:spChg chg="add mod">
          <ac:chgData name="Laurène DAVID" userId="5f7f841e-59ab-4eb4-94cf-f0753ad0a7b9" providerId="ADAL" clId="{FBD01426-DE15-41A7-AB9A-EC5E337BC017}" dt="2024-08-16T13:42:06.154" v="1644"/>
          <ac:spMkLst>
            <pc:docMk/>
            <pc:sldMk cId="4212872567" sldId="2076137751"/>
            <ac:spMk id="4" creationId="{0E24D59E-0940-EF68-E2EF-E54E71C99241}"/>
          </ac:spMkLst>
        </pc:spChg>
        <pc:spChg chg="mod">
          <ac:chgData name="Laurène DAVID" userId="5f7f841e-59ab-4eb4-94cf-f0753ad0a7b9" providerId="ADAL" clId="{FBD01426-DE15-41A7-AB9A-EC5E337BC017}" dt="2024-08-16T14:58:51.045" v="5157" actId="1076"/>
          <ac:spMkLst>
            <pc:docMk/>
            <pc:sldMk cId="4212872567" sldId="2076137751"/>
            <ac:spMk id="6" creationId="{0CCB411A-21D5-C80B-BD80-CED4C847E7E0}"/>
          </ac:spMkLst>
        </pc:spChg>
        <pc:spChg chg="mod ord">
          <ac:chgData name="Laurène DAVID" userId="5f7f841e-59ab-4eb4-94cf-f0753ad0a7b9" providerId="ADAL" clId="{FBD01426-DE15-41A7-AB9A-EC5E337BC017}" dt="2024-08-16T14:59:04.709" v="5162" actId="1076"/>
          <ac:spMkLst>
            <pc:docMk/>
            <pc:sldMk cId="4212872567" sldId="2076137751"/>
            <ac:spMk id="10" creationId="{F3152795-3E78-B63F-A936-FA49ABC6D863}"/>
          </ac:spMkLst>
        </pc:spChg>
        <pc:spChg chg="mod">
          <ac:chgData name="Laurène DAVID" userId="5f7f841e-59ab-4eb4-94cf-f0753ad0a7b9" providerId="ADAL" clId="{FBD01426-DE15-41A7-AB9A-EC5E337BC017}" dt="2024-08-16T14:59:07.609" v="5163" actId="1076"/>
          <ac:spMkLst>
            <pc:docMk/>
            <pc:sldMk cId="4212872567" sldId="2076137751"/>
            <ac:spMk id="21" creationId="{C65FDD43-A024-5177-7101-543A544EC952}"/>
          </ac:spMkLst>
        </pc:spChg>
        <pc:spChg chg="mod topLvl">
          <ac:chgData name="Laurène DAVID" userId="5f7f841e-59ab-4eb4-94cf-f0753ad0a7b9" providerId="ADAL" clId="{FBD01426-DE15-41A7-AB9A-EC5E337BC017}" dt="2024-08-16T14:56:18.335" v="5079" actId="165"/>
          <ac:spMkLst>
            <pc:docMk/>
            <pc:sldMk cId="4212872567" sldId="2076137751"/>
            <ac:spMk id="22" creationId="{ABC58038-F61B-E9C3-4F6F-CB16B6D9DD25}"/>
          </ac:spMkLst>
        </pc:spChg>
        <pc:spChg chg="del">
          <ac:chgData name="Laurène DAVID" userId="5f7f841e-59ab-4eb4-94cf-f0753ad0a7b9" providerId="ADAL" clId="{FBD01426-DE15-41A7-AB9A-EC5E337BC017}" dt="2024-08-16T13:41:04.126" v="1576" actId="478"/>
          <ac:spMkLst>
            <pc:docMk/>
            <pc:sldMk cId="4212872567" sldId="2076137751"/>
            <ac:spMk id="23" creationId="{35FB4939-2AE4-29B8-31C3-A435502D5ADE}"/>
          </ac:spMkLst>
        </pc:spChg>
        <pc:spChg chg="mod topLvl">
          <ac:chgData name="Laurène DAVID" userId="5f7f841e-59ab-4eb4-94cf-f0753ad0a7b9" providerId="ADAL" clId="{FBD01426-DE15-41A7-AB9A-EC5E337BC017}" dt="2024-08-16T14:56:18.335" v="5079" actId="165"/>
          <ac:spMkLst>
            <pc:docMk/>
            <pc:sldMk cId="4212872567" sldId="2076137751"/>
            <ac:spMk id="24" creationId="{3C01B61C-2A0B-E62E-D3F5-9A4063F48832}"/>
          </ac:spMkLst>
        </pc:spChg>
        <pc:spChg chg="mod topLvl">
          <ac:chgData name="Laurène DAVID" userId="5f7f841e-59ab-4eb4-94cf-f0753ad0a7b9" providerId="ADAL" clId="{FBD01426-DE15-41A7-AB9A-EC5E337BC017}" dt="2024-08-16T14:56:18.335" v="5079" actId="165"/>
          <ac:spMkLst>
            <pc:docMk/>
            <pc:sldMk cId="4212872567" sldId="2076137751"/>
            <ac:spMk id="25" creationId="{EDC4CFA3-88C1-01C3-60A6-742B482F8D70}"/>
          </ac:spMkLst>
        </pc:spChg>
        <pc:spChg chg="mod topLvl">
          <ac:chgData name="Laurène DAVID" userId="5f7f841e-59ab-4eb4-94cf-f0753ad0a7b9" providerId="ADAL" clId="{FBD01426-DE15-41A7-AB9A-EC5E337BC017}" dt="2024-08-16T14:58:59.937" v="5160" actId="1035"/>
          <ac:spMkLst>
            <pc:docMk/>
            <pc:sldMk cId="4212872567" sldId="2076137751"/>
            <ac:spMk id="26" creationId="{DF793AE8-9450-6A84-3EA4-7B4A00428E43}"/>
          </ac:spMkLst>
        </pc:spChg>
        <pc:spChg chg="mod topLvl">
          <ac:chgData name="Laurène DAVID" userId="5f7f841e-59ab-4eb4-94cf-f0753ad0a7b9" providerId="ADAL" clId="{FBD01426-DE15-41A7-AB9A-EC5E337BC017}" dt="2024-08-16T14:56:18.335" v="5079" actId="165"/>
          <ac:spMkLst>
            <pc:docMk/>
            <pc:sldMk cId="4212872567" sldId="2076137751"/>
            <ac:spMk id="27" creationId="{D091CA93-9CFB-E856-1ACA-C2F162E912F2}"/>
          </ac:spMkLst>
        </pc:spChg>
        <pc:spChg chg="mod topLvl">
          <ac:chgData name="Laurène DAVID" userId="5f7f841e-59ab-4eb4-94cf-f0753ad0a7b9" providerId="ADAL" clId="{FBD01426-DE15-41A7-AB9A-EC5E337BC017}" dt="2024-08-16T14:56:18.335" v="5079" actId="165"/>
          <ac:spMkLst>
            <pc:docMk/>
            <pc:sldMk cId="4212872567" sldId="2076137751"/>
            <ac:spMk id="28" creationId="{1B16CEEE-FF19-6839-72D0-CEB73AE11DC5}"/>
          </ac:spMkLst>
        </pc:spChg>
        <pc:grpChg chg="add del mod">
          <ac:chgData name="Laurène DAVID" userId="5f7f841e-59ab-4eb4-94cf-f0753ad0a7b9" providerId="ADAL" clId="{FBD01426-DE15-41A7-AB9A-EC5E337BC017}" dt="2024-08-16T14:56:18.335" v="5079" actId="165"/>
          <ac:grpSpMkLst>
            <pc:docMk/>
            <pc:sldMk cId="4212872567" sldId="2076137751"/>
            <ac:grpSpMk id="7" creationId="{38C27C55-0A94-D159-E680-AF239134A2D0}"/>
          </ac:grpSpMkLst>
        </pc:grpChg>
        <pc:grpChg chg="mod">
          <ac:chgData name="Laurène DAVID" userId="5f7f841e-59ab-4eb4-94cf-f0753ad0a7b9" providerId="ADAL" clId="{FBD01426-DE15-41A7-AB9A-EC5E337BC017}" dt="2024-08-16T14:58:51.045" v="5157" actId="1076"/>
          <ac:grpSpMkLst>
            <pc:docMk/>
            <pc:sldMk cId="4212872567" sldId="2076137751"/>
            <ac:grpSpMk id="13" creationId="{A33D0DAE-7F50-D958-3DBC-C988491D46FB}"/>
          </ac:grpSpMkLst>
        </pc:grpChg>
        <pc:picChg chg="del mod topLvl">
          <ac:chgData name="Laurène DAVID" userId="5f7f841e-59ab-4eb4-94cf-f0753ad0a7b9" providerId="ADAL" clId="{FBD01426-DE15-41A7-AB9A-EC5E337BC017}" dt="2024-08-16T14:56:19.358" v="5080" actId="478"/>
          <ac:picMkLst>
            <pc:docMk/>
            <pc:sldMk cId="4212872567" sldId="2076137751"/>
            <ac:picMk id="12" creationId="{F8ECB117-F630-F7D0-55D1-9B22FCEC7DF1}"/>
          </ac:picMkLst>
        </pc:picChg>
        <pc:cxnChg chg="mod ord">
          <ac:chgData name="Laurène DAVID" userId="5f7f841e-59ab-4eb4-94cf-f0753ad0a7b9" providerId="ADAL" clId="{FBD01426-DE15-41A7-AB9A-EC5E337BC017}" dt="2024-08-16T14:59:02.916" v="5161" actId="1076"/>
          <ac:cxnSpMkLst>
            <pc:docMk/>
            <pc:sldMk cId="4212872567" sldId="2076137751"/>
            <ac:cxnSpMk id="9" creationId="{B200AC42-F56D-17B3-F00E-3297FE143C3F}"/>
          </ac:cxnSpMkLst>
        </pc:cxnChg>
      </pc:sldChg>
      <pc:sldChg chg="add del">
        <pc:chgData name="Laurène DAVID" userId="5f7f841e-59ab-4eb4-94cf-f0753ad0a7b9" providerId="ADAL" clId="{FBD01426-DE15-41A7-AB9A-EC5E337BC017}" dt="2024-08-16T13:53:28.593" v="1765" actId="2696"/>
        <pc:sldMkLst>
          <pc:docMk/>
          <pc:sldMk cId="987117391" sldId="2076137752"/>
        </pc:sldMkLst>
      </pc:sldChg>
      <pc:sldChg chg="add del">
        <pc:chgData name="Laurène DAVID" userId="5f7f841e-59ab-4eb4-94cf-f0753ad0a7b9" providerId="ADAL" clId="{FBD01426-DE15-41A7-AB9A-EC5E337BC017}" dt="2024-08-16T13:53:04.005" v="1744" actId="2696"/>
        <pc:sldMkLst>
          <pc:docMk/>
          <pc:sldMk cId="690287310" sldId="2076137753"/>
        </pc:sldMkLst>
      </pc:sldChg>
      <pc:sldChg chg="addSp delSp modSp add mod">
        <pc:chgData name="Laurène DAVID" userId="5f7f841e-59ab-4eb4-94cf-f0753ad0a7b9" providerId="ADAL" clId="{FBD01426-DE15-41A7-AB9A-EC5E337BC017}" dt="2024-08-18T12:58:38.810" v="12274" actId="115"/>
        <pc:sldMkLst>
          <pc:docMk/>
          <pc:sldMk cId="2677009364" sldId="2076137754"/>
        </pc:sldMkLst>
        <pc:spChg chg="mod">
          <ac:chgData name="Laurène DAVID" userId="5f7f841e-59ab-4eb4-94cf-f0753ad0a7b9" providerId="ADAL" clId="{FBD01426-DE15-41A7-AB9A-EC5E337BC017}" dt="2024-08-18T12:58:38.810" v="12274" actId="115"/>
          <ac:spMkLst>
            <pc:docMk/>
            <pc:sldMk cId="2677009364" sldId="2076137754"/>
            <ac:spMk id="4" creationId="{9D3FE3B6-BF5A-5EF0-E71A-914178642C94}"/>
          </ac:spMkLst>
        </pc:spChg>
        <pc:spChg chg="del">
          <ac:chgData name="Laurène DAVID" userId="5f7f841e-59ab-4eb4-94cf-f0753ad0a7b9" providerId="ADAL" clId="{FBD01426-DE15-41A7-AB9A-EC5E337BC017}" dt="2024-08-16T13:53:13.563" v="1762" actId="478"/>
          <ac:spMkLst>
            <pc:docMk/>
            <pc:sldMk cId="2677009364" sldId="2076137754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FBD01426-DE15-41A7-AB9A-EC5E337BC017}" dt="2024-08-16T13:53:16.121" v="1763" actId="478"/>
          <ac:spMkLst>
            <pc:docMk/>
            <pc:sldMk cId="2677009364" sldId="2076137754"/>
            <ac:spMk id="11" creationId="{7CAFACCB-C92B-4F2A-9594-B63D50D6B60C}"/>
          </ac:spMkLst>
        </pc:spChg>
        <pc:spChg chg="add mod">
          <ac:chgData name="Laurène DAVID" userId="5f7f841e-59ab-4eb4-94cf-f0753ad0a7b9" providerId="ADAL" clId="{FBD01426-DE15-41A7-AB9A-EC5E337BC017}" dt="2024-08-16T13:53:16.494" v="1764"/>
          <ac:spMkLst>
            <pc:docMk/>
            <pc:sldMk cId="2677009364" sldId="2076137754"/>
            <ac:spMk id="12" creationId="{2AD82556-9C4B-E88E-CE67-0D8241EF0D85}"/>
          </ac:spMkLst>
        </pc:spChg>
      </pc:sldChg>
      <pc:sldChg chg="addSp delSp modSp add mod">
        <pc:chgData name="Laurène DAVID" userId="5f7f841e-59ab-4eb4-94cf-f0753ad0a7b9" providerId="ADAL" clId="{FBD01426-DE15-41A7-AB9A-EC5E337BC017}" dt="2024-08-16T13:56:55.770" v="1878" actId="948"/>
        <pc:sldMkLst>
          <pc:docMk/>
          <pc:sldMk cId="1603207826" sldId="2076137755"/>
        </pc:sldMkLst>
        <pc:spChg chg="del">
          <ac:chgData name="Laurène DAVID" userId="5f7f841e-59ab-4eb4-94cf-f0753ad0a7b9" providerId="ADAL" clId="{FBD01426-DE15-41A7-AB9A-EC5E337BC017}" dt="2024-08-16T13:53:35.231" v="1767" actId="478"/>
          <ac:spMkLst>
            <pc:docMk/>
            <pc:sldMk cId="1603207826" sldId="2076137755"/>
            <ac:spMk id="4" creationId="{9D3FE3B6-BF5A-5EF0-E71A-914178642C94}"/>
          </ac:spMkLst>
        </pc:spChg>
        <pc:spChg chg="del">
          <ac:chgData name="Laurène DAVID" userId="5f7f841e-59ab-4eb4-94cf-f0753ad0a7b9" providerId="ADAL" clId="{FBD01426-DE15-41A7-AB9A-EC5E337BC017}" dt="2024-08-16T13:53:36.985" v="1769" actId="478"/>
          <ac:spMkLst>
            <pc:docMk/>
            <pc:sldMk cId="1603207826" sldId="2076137755"/>
            <ac:spMk id="7" creationId="{7489143D-8534-3CD8-E1D8-16ECC180FEF3}"/>
          </ac:spMkLst>
        </pc:spChg>
        <pc:spChg chg="del">
          <ac:chgData name="Laurène DAVID" userId="5f7f841e-59ab-4eb4-94cf-f0753ad0a7b9" providerId="ADAL" clId="{FBD01426-DE15-41A7-AB9A-EC5E337BC017}" dt="2024-08-16T13:53:38.091" v="1770" actId="478"/>
          <ac:spMkLst>
            <pc:docMk/>
            <pc:sldMk cId="1603207826" sldId="2076137755"/>
            <ac:spMk id="8" creationId="{86A978DE-3132-A98A-60DF-BA29BF01FE34}"/>
          </ac:spMkLst>
        </pc:spChg>
        <pc:spChg chg="del">
          <ac:chgData name="Laurène DAVID" userId="5f7f841e-59ab-4eb4-94cf-f0753ad0a7b9" providerId="ADAL" clId="{FBD01426-DE15-41A7-AB9A-EC5E337BC017}" dt="2024-08-16T13:53:36.277" v="1768" actId="478"/>
          <ac:spMkLst>
            <pc:docMk/>
            <pc:sldMk cId="1603207826" sldId="2076137755"/>
            <ac:spMk id="9" creationId="{0D512CC0-F526-F85E-9E79-1FA9D9F15812}"/>
          </ac:spMkLst>
        </pc:spChg>
        <pc:spChg chg="add mod">
          <ac:chgData name="Laurène DAVID" userId="5f7f841e-59ab-4eb4-94cf-f0753ad0a7b9" providerId="ADAL" clId="{FBD01426-DE15-41A7-AB9A-EC5E337BC017}" dt="2024-08-16T13:56:55.770" v="1878" actId="948"/>
          <ac:spMkLst>
            <pc:docMk/>
            <pc:sldMk cId="1603207826" sldId="2076137755"/>
            <ac:spMk id="10" creationId="{98711708-25B3-1419-843D-6A5AB6BF316D}"/>
          </ac:spMkLst>
        </pc:spChg>
        <pc:spChg chg="add mod">
          <ac:chgData name="Laurène DAVID" userId="5f7f841e-59ab-4eb4-94cf-f0753ad0a7b9" providerId="ADAL" clId="{FBD01426-DE15-41A7-AB9A-EC5E337BC017}" dt="2024-08-16T13:56:18.316" v="1872" actId="113"/>
          <ac:spMkLst>
            <pc:docMk/>
            <pc:sldMk cId="1603207826" sldId="2076137755"/>
            <ac:spMk id="11" creationId="{1661757D-3FED-AAC5-6E0A-20BAEA3A9DE1}"/>
          </ac:spMkLst>
        </pc:spChg>
        <pc:spChg chg="add mod">
          <ac:chgData name="Laurène DAVID" userId="5f7f841e-59ab-4eb4-94cf-f0753ad0a7b9" providerId="ADAL" clId="{FBD01426-DE15-41A7-AB9A-EC5E337BC017}" dt="2024-08-16T13:56:15.023" v="1871" actId="1076"/>
          <ac:spMkLst>
            <pc:docMk/>
            <pc:sldMk cId="1603207826" sldId="2076137755"/>
            <ac:spMk id="13" creationId="{F74534E0-0395-D3ED-D5A0-2C0C4E3A8E07}"/>
          </ac:spMkLst>
        </pc:spChg>
        <pc:spChg chg="add del mod">
          <ac:chgData name="Laurène DAVID" userId="5f7f841e-59ab-4eb4-94cf-f0753ad0a7b9" providerId="ADAL" clId="{FBD01426-DE15-41A7-AB9A-EC5E337BC017}" dt="2024-08-16T13:56:42.879" v="1876" actId="478"/>
          <ac:spMkLst>
            <pc:docMk/>
            <pc:sldMk cId="1603207826" sldId="2076137755"/>
            <ac:spMk id="14" creationId="{6418FDAC-71C2-BF76-5FCC-3BA73AB5CCFF}"/>
          </ac:spMkLst>
        </pc:spChg>
        <pc:spChg chg="add del mod">
          <ac:chgData name="Laurène DAVID" userId="5f7f841e-59ab-4eb4-94cf-f0753ad0a7b9" providerId="ADAL" clId="{FBD01426-DE15-41A7-AB9A-EC5E337BC017}" dt="2024-08-16T13:56:44.601" v="1877" actId="478"/>
          <ac:spMkLst>
            <pc:docMk/>
            <pc:sldMk cId="1603207826" sldId="2076137755"/>
            <ac:spMk id="15" creationId="{59F78F31-0108-A39B-13A0-3A79D9F895F5}"/>
          </ac:spMkLst>
        </pc:spChg>
        <pc:picChg chg="del">
          <ac:chgData name="Laurène DAVID" userId="5f7f841e-59ab-4eb4-94cf-f0753ad0a7b9" providerId="ADAL" clId="{FBD01426-DE15-41A7-AB9A-EC5E337BC017}" dt="2024-08-16T13:53:39.854" v="1773" actId="478"/>
          <ac:picMkLst>
            <pc:docMk/>
            <pc:sldMk cId="1603207826" sldId="2076137755"/>
            <ac:picMk id="2" creationId="{0522A872-0A5F-0FBD-9211-334238A5FFF9}"/>
          </ac:picMkLst>
        </pc:picChg>
        <pc:picChg chg="del">
          <ac:chgData name="Laurène DAVID" userId="5f7f841e-59ab-4eb4-94cf-f0753ad0a7b9" providerId="ADAL" clId="{FBD01426-DE15-41A7-AB9A-EC5E337BC017}" dt="2024-08-16T13:53:39.323" v="1772" actId="478"/>
          <ac:picMkLst>
            <pc:docMk/>
            <pc:sldMk cId="1603207826" sldId="2076137755"/>
            <ac:picMk id="3" creationId="{89B4C2D1-8500-4131-26ED-11937E0C1EC5}"/>
          </ac:picMkLst>
        </pc:picChg>
        <pc:picChg chg="add mod">
          <ac:chgData name="Laurène DAVID" userId="5f7f841e-59ab-4eb4-94cf-f0753ad0a7b9" providerId="ADAL" clId="{FBD01426-DE15-41A7-AB9A-EC5E337BC017}" dt="2024-08-16T13:56:24.535" v="1873" actId="1076"/>
          <ac:picMkLst>
            <pc:docMk/>
            <pc:sldMk cId="1603207826" sldId="2076137755"/>
            <ac:picMk id="5" creationId="{573DCA75-0F57-5CF0-2A13-23B71930B31D}"/>
          </ac:picMkLst>
        </pc:picChg>
        <pc:picChg chg="del">
          <ac:chgData name="Laurène DAVID" userId="5f7f841e-59ab-4eb4-94cf-f0753ad0a7b9" providerId="ADAL" clId="{FBD01426-DE15-41A7-AB9A-EC5E337BC017}" dt="2024-08-16T13:53:38.681" v="1771" actId="478"/>
          <ac:picMkLst>
            <pc:docMk/>
            <pc:sldMk cId="1603207826" sldId="2076137755"/>
            <ac:picMk id="6" creationId="{9DCA5B68-0E1B-7490-ECFF-72D370FE6CB1}"/>
          </ac:picMkLst>
        </pc:picChg>
        <pc:picChg chg="del">
          <ac:chgData name="Laurène DAVID" userId="5f7f841e-59ab-4eb4-94cf-f0753ad0a7b9" providerId="ADAL" clId="{FBD01426-DE15-41A7-AB9A-EC5E337BC017}" dt="2024-08-16T13:53:40.556" v="1774" actId="478"/>
          <ac:picMkLst>
            <pc:docMk/>
            <pc:sldMk cId="1603207826" sldId="2076137755"/>
            <ac:picMk id="22" creationId="{1AB88CF7-2CDD-A275-05C2-2E17B78EF8D9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6T14:02:32.114" v="2129" actId="20577"/>
        <pc:sldMkLst>
          <pc:docMk/>
          <pc:sldMk cId="1688188925" sldId="2076137756"/>
        </pc:sldMkLst>
        <pc:spChg chg="add mod">
          <ac:chgData name="Laurène DAVID" userId="5f7f841e-59ab-4eb4-94cf-f0753ad0a7b9" providerId="ADAL" clId="{FBD01426-DE15-41A7-AB9A-EC5E337BC017}" dt="2024-08-16T14:01:21.587" v="2101" actId="1076"/>
          <ac:spMkLst>
            <pc:docMk/>
            <pc:sldMk cId="1688188925" sldId="2076137756"/>
            <ac:spMk id="3" creationId="{0FC956CA-8AF4-0DE4-E7D7-B1192DEB0AEC}"/>
          </ac:spMkLst>
        </pc:spChg>
        <pc:spChg chg="mod">
          <ac:chgData name="Laurène DAVID" userId="5f7f841e-59ab-4eb4-94cf-f0753ad0a7b9" providerId="ADAL" clId="{FBD01426-DE15-41A7-AB9A-EC5E337BC017}" dt="2024-08-16T14:02:25.080" v="2127" actId="207"/>
          <ac:spMkLst>
            <pc:docMk/>
            <pc:sldMk cId="1688188925" sldId="2076137756"/>
            <ac:spMk id="10" creationId="{98711708-25B3-1419-843D-6A5AB6BF316D}"/>
          </ac:spMkLst>
        </pc:spChg>
        <pc:spChg chg="mod">
          <ac:chgData name="Laurène DAVID" userId="5f7f841e-59ab-4eb4-94cf-f0753ad0a7b9" providerId="ADAL" clId="{FBD01426-DE15-41A7-AB9A-EC5E337BC017}" dt="2024-08-16T14:02:32.114" v="2129" actId="20577"/>
          <ac:spMkLst>
            <pc:docMk/>
            <pc:sldMk cId="1688188925" sldId="2076137756"/>
            <ac:spMk id="11" creationId="{1661757D-3FED-AAC5-6E0A-20BAEA3A9DE1}"/>
          </ac:spMkLst>
        </pc:spChg>
        <pc:picChg chg="add mod">
          <ac:chgData name="Laurène DAVID" userId="5f7f841e-59ab-4eb4-94cf-f0753ad0a7b9" providerId="ADAL" clId="{FBD01426-DE15-41A7-AB9A-EC5E337BC017}" dt="2024-08-16T14:01:23.216" v="2102" actId="1076"/>
          <ac:picMkLst>
            <pc:docMk/>
            <pc:sldMk cId="1688188925" sldId="2076137756"/>
            <ac:picMk id="2" creationId="{31DDE5FC-6387-ACD4-DA46-6C95D474B04D}"/>
          </ac:picMkLst>
        </pc:picChg>
        <pc:picChg chg="del">
          <ac:chgData name="Laurène DAVID" userId="5f7f841e-59ab-4eb4-94cf-f0753ad0a7b9" providerId="ADAL" clId="{FBD01426-DE15-41A7-AB9A-EC5E337BC017}" dt="2024-08-16T13:58:03.408" v="1917" actId="478"/>
          <ac:picMkLst>
            <pc:docMk/>
            <pc:sldMk cId="1688188925" sldId="2076137756"/>
            <ac:picMk id="5" creationId="{573DCA75-0F57-5CF0-2A13-23B71930B31D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20T08:31:57.597" v="12624" actId="20577"/>
        <pc:sldMkLst>
          <pc:docMk/>
          <pc:sldMk cId="932297262" sldId="2076137757"/>
        </pc:sldMkLst>
        <pc:spChg chg="del">
          <ac:chgData name="Laurène DAVID" userId="5f7f841e-59ab-4eb4-94cf-f0753ad0a7b9" providerId="ADAL" clId="{FBD01426-DE15-41A7-AB9A-EC5E337BC017}" dt="2024-08-16T14:03:45.626" v="2155" actId="478"/>
          <ac:spMkLst>
            <pc:docMk/>
            <pc:sldMk cId="932297262" sldId="2076137757"/>
            <ac:spMk id="3" creationId="{0FC956CA-8AF4-0DE4-E7D7-B1192DEB0AEC}"/>
          </ac:spMkLst>
        </pc:spChg>
        <pc:spChg chg="add del mod">
          <ac:chgData name="Laurène DAVID" userId="5f7f841e-59ab-4eb4-94cf-f0753ad0a7b9" providerId="ADAL" clId="{FBD01426-DE15-41A7-AB9A-EC5E337BC017}" dt="2024-08-16T14:05:09.016" v="2195" actId="478"/>
          <ac:spMkLst>
            <pc:docMk/>
            <pc:sldMk cId="932297262" sldId="2076137757"/>
            <ac:spMk id="5" creationId="{8EBCC1C0-1C59-C0A5-F2E4-24A7787A88CC}"/>
          </ac:spMkLst>
        </pc:spChg>
        <pc:spChg chg="add mod">
          <ac:chgData name="Laurène DAVID" userId="5f7f841e-59ab-4eb4-94cf-f0753ad0a7b9" providerId="ADAL" clId="{FBD01426-DE15-41A7-AB9A-EC5E337BC017}" dt="2024-08-16T14:05:02.411" v="2194" actId="1076"/>
          <ac:spMkLst>
            <pc:docMk/>
            <pc:sldMk cId="932297262" sldId="2076137757"/>
            <ac:spMk id="6" creationId="{7737335C-40BE-9547-F2F0-26C057206890}"/>
          </ac:spMkLst>
        </pc:spChg>
        <pc:spChg chg="add mod">
          <ac:chgData name="Laurène DAVID" userId="5f7f841e-59ab-4eb4-94cf-f0753ad0a7b9" providerId="ADAL" clId="{FBD01426-DE15-41A7-AB9A-EC5E337BC017}" dt="2024-08-16T14:05:02.411" v="2194" actId="1076"/>
          <ac:spMkLst>
            <pc:docMk/>
            <pc:sldMk cId="932297262" sldId="2076137757"/>
            <ac:spMk id="7" creationId="{CF0B6B9A-8784-4480-0F9D-EF4D26F0C76C}"/>
          </ac:spMkLst>
        </pc:spChg>
        <pc:spChg chg="add mod">
          <ac:chgData name="Laurène DAVID" userId="5f7f841e-59ab-4eb4-94cf-f0753ad0a7b9" providerId="ADAL" clId="{FBD01426-DE15-41A7-AB9A-EC5E337BC017}" dt="2024-08-16T14:05:50.891" v="2317" actId="1076"/>
          <ac:spMkLst>
            <pc:docMk/>
            <pc:sldMk cId="932297262" sldId="2076137757"/>
            <ac:spMk id="8" creationId="{59470007-ABA1-F561-FF0D-6CF3DFD9193C}"/>
          </ac:spMkLst>
        </pc:spChg>
        <pc:spChg chg="mod">
          <ac:chgData name="Laurène DAVID" userId="5f7f841e-59ab-4eb4-94cf-f0753ad0a7b9" providerId="ADAL" clId="{FBD01426-DE15-41A7-AB9A-EC5E337BC017}" dt="2024-08-20T08:31:57.597" v="12624" actId="20577"/>
          <ac:spMkLst>
            <pc:docMk/>
            <pc:sldMk cId="932297262" sldId="2076137757"/>
            <ac:spMk id="10" creationId="{98711708-25B3-1419-843D-6A5AB6BF316D}"/>
          </ac:spMkLst>
        </pc:spChg>
        <pc:spChg chg="mod">
          <ac:chgData name="Laurène DAVID" userId="5f7f841e-59ab-4eb4-94cf-f0753ad0a7b9" providerId="ADAL" clId="{FBD01426-DE15-41A7-AB9A-EC5E337BC017}" dt="2024-08-16T14:04:31.871" v="2175" actId="20577"/>
          <ac:spMkLst>
            <pc:docMk/>
            <pc:sldMk cId="932297262" sldId="2076137757"/>
            <ac:spMk id="11" creationId="{1661757D-3FED-AAC5-6E0A-20BAEA3A9DE1}"/>
          </ac:spMkLst>
        </pc:spChg>
        <pc:picChg chg="del">
          <ac:chgData name="Laurène DAVID" userId="5f7f841e-59ab-4eb4-94cf-f0753ad0a7b9" providerId="ADAL" clId="{FBD01426-DE15-41A7-AB9A-EC5E337BC017}" dt="2024-08-16T14:03:44.122" v="2154" actId="478"/>
          <ac:picMkLst>
            <pc:docMk/>
            <pc:sldMk cId="932297262" sldId="2076137757"/>
            <ac:picMk id="2" creationId="{31DDE5FC-6387-ACD4-DA46-6C95D474B04D}"/>
          </ac:picMkLst>
        </pc:picChg>
        <pc:picChg chg="add mod">
          <ac:chgData name="Laurène DAVID" userId="5f7f841e-59ab-4eb4-94cf-f0753ad0a7b9" providerId="ADAL" clId="{FBD01426-DE15-41A7-AB9A-EC5E337BC017}" dt="2024-08-16T14:05:48.375" v="2316" actId="1076"/>
          <ac:picMkLst>
            <pc:docMk/>
            <pc:sldMk cId="932297262" sldId="2076137757"/>
            <ac:picMk id="4" creationId="{FC34A330-B3A6-316F-A56C-0F1375766FEB}"/>
          </ac:picMkLst>
        </pc:picChg>
      </pc:sldChg>
      <pc:sldChg chg="addSp delSp modSp add mod ord">
        <pc:chgData name="Laurène DAVID" userId="5f7f841e-59ab-4eb4-94cf-f0753ad0a7b9" providerId="ADAL" clId="{FBD01426-DE15-41A7-AB9A-EC5E337BC017}" dt="2024-08-18T14:35:02.834" v="12596" actId="478"/>
        <pc:sldMkLst>
          <pc:docMk/>
          <pc:sldMk cId="3127631873" sldId="2076137758"/>
        </pc:sldMkLst>
        <pc:spChg chg="del mod">
          <ac:chgData name="Laurène DAVID" userId="5f7f841e-59ab-4eb4-94cf-f0753ad0a7b9" providerId="ADAL" clId="{FBD01426-DE15-41A7-AB9A-EC5E337BC017}" dt="2024-08-16T14:53:22.976" v="4870" actId="478"/>
          <ac:spMkLst>
            <pc:docMk/>
            <pc:sldMk cId="3127631873" sldId="2076137758"/>
            <ac:spMk id="4" creationId="{9D3FE3B6-BF5A-5EF0-E71A-914178642C94}"/>
          </ac:spMkLst>
        </pc:spChg>
        <pc:spChg chg="del mod">
          <ac:chgData name="Laurène DAVID" userId="5f7f841e-59ab-4eb4-94cf-f0753ad0a7b9" providerId="ADAL" clId="{FBD01426-DE15-41A7-AB9A-EC5E337BC017}" dt="2024-08-16T17:44:06.951" v="9134" actId="478"/>
          <ac:spMkLst>
            <pc:docMk/>
            <pc:sldMk cId="3127631873" sldId="2076137758"/>
            <ac:spMk id="5" creationId="{F070CED8-63B5-C08C-26CA-824C7AB6244E}"/>
          </ac:spMkLst>
        </pc:spChg>
        <pc:spChg chg="add mod">
          <ac:chgData name="Laurène DAVID" userId="5f7f841e-59ab-4eb4-94cf-f0753ad0a7b9" providerId="ADAL" clId="{FBD01426-DE15-41A7-AB9A-EC5E337BC017}" dt="2024-08-16T18:16:27.658" v="10399" actId="2711"/>
          <ac:spMkLst>
            <pc:docMk/>
            <pc:sldMk cId="3127631873" sldId="2076137758"/>
            <ac:spMk id="7" creationId="{8B883062-99B9-2D02-63F6-88D09B1B4233}"/>
          </ac:spMkLst>
        </pc:spChg>
        <pc:spChg chg="add del mod">
          <ac:chgData name="Laurène DAVID" userId="5f7f841e-59ab-4eb4-94cf-f0753ad0a7b9" providerId="ADAL" clId="{FBD01426-DE15-41A7-AB9A-EC5E337BC017}" dt="2024-08-16T17:44:09.267" v="9135" actId="478"/>
          <ac:spMkLst>
            <pc:docMk/>
            <pc:sldMk cId="3127631873" sldId="2076137758"/>
            <ac:spMk id="10" creationId="{D7D75E47-065E-3884-820A-548DFEC78748}"/>
          </ac:spMkLst>
        </pc:spChg>
        <pc:spChg chg="add del mod">
          <ac:chgData name="Laurène DAVID" userId="5f7f841e-59ab-4eb4-94cf-f0753ad0a7b9" providerId="ADAL" clId="{FBD01426-DE15-41A7-AB9A-EC5E337BC017}" dt="2024-08-18T12:03:59.460" v="10413" actId="478"/>
          <ac:spMkLst>
            <pc:docMk/>
            <pc:sldMk cId="3127631873" sldId="2076137758"/>
            <ac:spMk id="11" creationId="{B1077203-E16D-5EF7-5534-EA05F195FF43}"/>
          </ac:spMkLst>
        </pc:spChg>
        <pc:spChg chg="add mod">
          <ac:chgData name="Laurène DAVID" userId="5f7f841e-59ab-4eb4-94cf-f0753ad0a7b9" providerId="ADAL" clId="{FBD01426-DE15-41A7-AB9A-EC5E337BC017}" dt="2024-08-18T12:03:43.457" v="10412" actId="14100"/>
          <ac:spMkLst>
            <pc:docMk/>
            <pc:sldMk cId="3127631873" sldId="2076137758"/>
            <ac:spMk id="12" creationId="{BB749E67-F599-3992-AA6F-9A333447BB35}"/>
          </ac:spMkLst>
        </pc:spChg>
        <pc:spChg chg="add mod">
          <ac:chgData name="Laurène DAVID" userId="5f7f841e-59ab-4eb4-94cf-f0753ad0a7b9" providerId="ADAL" clId="{FBD01426-DE15-41A7-AB9A-EC5E337BC017}" dt="2024-08-16T18:06:08.843" v="10003" actId="207"/>
          <ac:spMkLst>
            <pc:docMk/>
            <pc:sldMk cId="3127631873" sldId="2076137758"/>
            <ac:spMk id="13" creationId="{D222D150-B821-C1B5-EDA6-466C5EEF50CE}"/>
          </ac:spMkLst>
        </pc:spChg>
        <pc:spChg chg="add del mod">
          <ac:chgData name="Laurène DAVID" userId="5f7f841e-59ab-4eb4-94cf-f0753ad0a7b9" providerId="ADAL" clId="{FBD01426-DE15-41A7-AB9A-EC5E337BC017}" dt="2024-08-18T12:04:00.898" v="10414" actId="478"/>
          <ac:spMkLst>
            <pc:docMk/>
            <pc:sldMk cId="3127631873" sldId="2076137758"/>
            <ac:spMk id="15" creationId="{A754F801-C695-C5D1-549D-A1CDD46039EB}"/>
          </ac:spMkLst>
        </pc:spChg>
        <pc:spChg chg="add mod">
          <ac:chgData name="Laurène DAVID" userId="5f7f841e-59ab-4eb4-94cf-f0753ad0a7b9" providerId="ADAL" clId="{FBD01426-DE15-41A7-AB9A-EC5E337BC017}" dt="2024-08-18T12:04:01.354" v="10415"/>
          <ac:spMkLst>
            <pc:docMk/>
            <pc:sldMk cId="3127631873" sldId="2076137758"/>
            <ac:spMk id="16" creationId="{D3B26F6D-FD72-F7E4-5BEB-6188BE6D97D1}"/>
          </ac:spMkLst>
        </pc:spChg>
        <pc:spChg chg="del">
          <ac:chgData name="Laurène DAVID" userId="5f7f841e-59ab-4eb4-94cf-f0753ad0a7b9" providerId="ADAL" clId="{FBD01426-DE15-41A7-AB9A-EC5E337BC017}" dt="2024-08-16T14:29:18.738" v="3406" actId="478"/>
          <ac:spMkLst>
            <pc:docMk/>
            <pc:sldMk cId="3127631873" sldId="2076137758"/>
            <ac:spMk id="30" creationId="{87F9A163-3E82-218B-7542-FDD4E2440A84}"/>
          </ac:spMkLst>
        </pc:spChg>
        <pc:spChg chg="del">
          <ac:chgData name="Laurène DAVID" userId="5f7f841e-59ab-4eb4-94cf-f0753ad0a7b9" providerId="ADAL" clId="{FBD01426-DE15-41A7-AB9A-EC5E337BC017}" dt="2024-08-16T14:29:21.544" v="3410" actId="478"/>
          <ac:spMkLst>
            <pc:docMk/>
            <pc:sldMk cId="3127631873" sldId="2076137758"/>
            <ac:spMk id="37" creationId="{838F71F5-CC9E-DA4E-DE63-E2A381B7F6EF}"/>
          </ac:spMkLst>
        </pc:spChg>
        <pc:spChg chg="del">
          <ac:chgData name="Laurène DAVID" userId="5f7f841e-59ab-4eb4-94cf-f0753ad0a7b9" providerId="ADAL" clId="{FBD01426-DE15-41A7-AB9A-EC5E337BC017}" dt="2024-08-16T14:29:17.769" v="3405" actId="478"/>
          <ac:spMkLst>
            <pc:docMk/>
            <pc:sldMk cId="3127631873" sldId="2076137758"/>
            <ac:spMk id="42" creationId="{C8AC1D3F-FCD4-35D6-4624-3315E7C5410E}"/>
          </ac:spMkLst>
        </pc:spChg>
        <pc:picChg chg="add del mod">
          <ac:chgData name="Laurène DAVID" userId="5f7f841e-59ab-4eb4-94cf-f0753ad0a7b9" providerId="ADAL" clId="{FBD01426-DE15-41A7-AB9A-EC5E337BC017}" dt="2024-08-16T14:50:53.142" v="4603" actId="478"/>
          <ac:picMkLst>
            <pc:docMk/>
            <pc:sldMk cId="3127631873" sldId="2076137758"/>
            <ac:picMk id="2" creationId="{DB52E642-02D0-D8FE-3703-4B2FD454E1F1}"/>
          </ac:picMkLst>
        </pc:picChg>
        <pc:picChg chg="del">
          <ac:chgData name="Laurène DAVID" userId="5f7f841e-59ab-4eb4-94cf-f0753ad0a7b9" providerId="ADAL" clId="{FBD01426-DE15-41A7-AB9A-EC5E337BC017}" dt="2024-08-16T14:48:52.418" v="4377" actId="478"/>
          <ac:picMkLst>
            <pc:docMk/>
            <pc:sldMk cId="3127631873" sldId="2076137758"/>
            <ac:picMk id="3" creationId="{AE3BE079-631D-9633-0737-3E85A5975108}"/>
          </ac:picMkLst>
        </pc:picChg>
        <pc:picChg chg="add del mod">
          <ac:chgData name="Laurène DAVID" userId="5f7f841e-59ab-4eb4-94cf-f0753ad0a7b9" providerId="ADAL" clId="{FBD01426-DE15-41A7-AB9A-EC5E337BC017}" dt="2024-08-16T17:43:40.222" v="9128" actId="478"/>
          <ac:picMkLst>
            <pc:docMk/>
            <pc:sldMk cId="3127631873" sldId="2076137758"/>
            <ac:picMk id="6" creationId="{750241F6-4158-2236-D15D-B04BECA2900E}"/>
          </ac:picMkLst>
        </pc:picChg>
        <pc:picChg chg="add mod">
          <ac:chgData name="Laurène DAVID" userId="5f7f841e-59ab-4eb4-94cf-f0753ad0a7b9" providerId="ADAL" clId="{FBD01426-DE15-41A7-AB9A-EC5E337BC017}" dt="2024-08-16T18:06:03.715" v="10001" actId="1076"/>
          <ac:picMkLst>
            <pc:docMk/>
            <pc:sldMk cId="3127631873" sldId="2076137758"/>
            <ac:picMk id="8" creationId="{BAAD2406-B233-8DD6-5147-7DE3CA7833E8}"/>
          </ac:picMkLst>
        </pc:picChg>
        <pc:picChg chg="add del mod">
          <ac:chgData name="Laurène DAVID" userId="5f7f841e-59ab-4eb4-94cf-f0753ad0a7b9" providerId="ADAL" clId="{FBD01426-DE15-41A7-AB9A-EC5E337BC017}" dt="2024-08-18T14:35:02.834" v="12596" actId="478"/>
          <ac:picMkLst>
            <pc:docMk/>
            <pc:sldMk cId="3127631873" sldId="2076137758"/>
            <ac:picMk id="17" creationId="{F0FB852E-5CEB-152C-B4D9-AA6B794DCFF3}"/>
          </ac:picMkLst>
        </pc:picChg>
        <pc:picChg chg="del">
          <ac:chgData name="Laurène DAVID" userId="5f7f841e-59ab-4eb4-94cf-f0753ad0a7b9" providerId="ADAL" clId="{FBD01426-DE15-41A7-AB9A-EC5E337BC017}" dt="2024-08-16T14:29:19.603" v="3407" actId="478"/>
          <ac:picMkLst>
            <pc:docMk/>
            <pc:sldMk cId="3127631873" sldId="2076137758"/>
            <ac:picMk id="25" creationId="{8D31478A-C1BD-AF49-6147-61178D1FA6FF}"/>
          </ac:picMkLst>
        </pc:picChg>
        <pc:picChg chg="del">
          <ac:chgData name="Laurène DAVID" userId="5f7f841e-59ab-4eb4-94cf-f0753ad0a7b9" providerId="ADAL" clId="{FBD01426-DE15-41A7-AB9A-EC5E337BC017}" dt="2024-08-16T14:29:20.196" v="3408" actId="478"/>
          <ac:picMkLst>
            <pc:docMk/>
            <pc:sldMk cId="3127631873" sldId="2076137758"/>
            <ac:picMk id="26" creationId="{34579605-5184-FD5D-1D36-1C4931611843}"/>
          </ac:picMkLst>
        </pc:picChg>
        <pc:picChg chg="del">
          <ac:chgData name="Laurène DAVID" userId="5f7f841e-59ab-4eb4-94cf-f0753ad0a7b9" providerId="ADAL" clId="{FBD01426-DE15-41A7-AB9A-EC5E337BC017}" dt="2024-08-16T14:29:20.688" v="3409" actId="478"/>
          <ac:picMkLst>
            <pc:docMk/>
            <pc:sldMk cId="3127631873" sldId="2076137758"/>
            <ac:picMk id="29" creationId="{AB3F4A77-E553-471A-5161-6F2BAAB25A13}"/>
          </ac:picMkLst>
        </pc:picChg>
      </pc:sldChg>
      <pc:sldChg chg="delSp modSp add mod">
        <pc:chgData name="Laurène DAVID" userId="5f7f841e-59ab-4eb4-94cf-f0753ad0a7b9" providerId="ADAL" clId="{FBD01426-DE15-41A7-AB9A-EC5E337BC017}" dt="2024-08-18T14:35:01.423" v="12595" actId="478"/>
        <pc:sldMkLst>
          <pc:docMk/>
          <pc:sldMk cId="899147877" sldId="2076137759"/>
        </pc:sldMkLst>
        <pc:spChg chg="mod">
          <ac:chgData name="Laurène DAVID" userId="5f7f841e-59ab-4eb4-94cf-f0753ad0a7b9" providerId="ADAL" clId="{FBD01426-DE15-41A7-AB9A-EC5E337BC017}" dt="2024-08-16T18:11:00.830" v="10124" actId="115"/>
          <ac:spMkLst>
            <pc:docMk/>
            <pc:sldMk cId="899147877" sldId="2076137759"/>
            <ac:spMk id="4" creationId="{9D3FE3B6-BF5A-5EF0-E71A-914178642C94}"/>
          </ac:spMkLst>
        </pc:spChg>
        <pc:spChg chg="mod">
          <ac:chgData name="Laurène DAVID" userId="5f7f841e-59ab-4eb4-94cf-f0753ad0a7b9" providerId="ADAL" clId="{FBD01426-DE15-41A7-AB9A-EC5E337BC017}" dt="2024-08-18T12:22:41.802" v="11321" actId="20577"/>
          <ac:spMkLst>
            <pc:docMk/>
            <pc:sldMk cId="899147877" sldId="2076137759"/>
            <ac:spMk id="7" creationId="{830AD0A9-6FE5-3CAA-A4FD-B8203BA2A557}"/>
          </ac:spMkLst>
        </pc:spChg>
        <pc:picChg chg="del">
          <ac:chgData name="Laurène DAVID" userId="5f7f841e-59ab-4eb4-94cf-f0753ad0a7b9" providerId="ADAL" clId="{FBD01426-DE15-41A7-AB9A-EC5E337BC017}" dt="2024-08-18T14:35:01.423" v="12595" actId="478"/>
          <ac:picMkLst>
            <pc:docMk/>
            <pc:sldMk cId="899147877" sldId="2076137759"/>
            <ac:picMk id="3" creationId="{AE3BE079-631D-9633-0737-3E85A5975108}"/>
          </ac:picMkLst>
        </pc:picChg>
      </pc:sldChg>
      <pc:sldChg chg="modSp add mod">
        <pc:chgData name="Laurène DAVID" userId="5f7f841e-59ab-4eb4-94cf-f0753ad0a7b9" providerId="ADAL" clId="{FBD01426-DE15-41A7-AB9A-EC5E337BC017}" dt="2024-08-18T12:09:11.740" v="10648" actId="20577"/>
        <pc:sldMkLst>
          <pc:docMk/>
          <pc:sldMk cId="2051429598" sldId="2076137760"/>
        </pc:sldMkLst>
        <pc:spChg chg="mod">
          <ac:chgData name="Laurène DAVID" userId="5f7f841e-59ab-4eb4-94cf-f0753ad0a7b9" providerId="ADAL" clId="{FBD01426-DE15-41A7-AB9A-EC5E337BC017}" dt="2024-08-18T12:09:11.740" v="10648" actId="20577"/>
          <ac:spMkLst>
            <pc:docMk/>
            <pc:sldMk cId="2051429598" sldId="2076137760"/>
            <ac:spMk id="4" creationId="{9D3FE3B6-BF5A-5EF0-E71A-914178642C94}"/>
          </ac:spMkLst>
        </pc:spChg>
        <pc:spChg chg="mod">
          <ac:chgData name="Laurène DAVID" userId="5f7f841e-59ab-4eb4-94cf-f0753ad0a7b9" providerId="ADAL" clId="{FBD01426-DE15-41A7-AB9A-EC5E337BC017}" dt="2024-08-16T17:44:15.669" v="9142" actId="20577"/>
          <ac:spMkLst>
            <pc:docMk/>
            <pc:sldMk cId="2051429598" sldId="2076137760"/>
            <ac:spMk id="5" creationId="{F070CED8-63B5-C08C-26CA-824C7AB6244E}"/>
          </ac:spMkLst>
        </pc:spChg>
      </pc:sldChg>
      <pc:sldChg chg="delSp add del mod">
        <pc:chgData name="Laurène DAVID" userId="5f7f841e-59ab-4eb4-94cf-f0753ad0a7b9" providerId="ADAL" clId="{FBD01426-DE15-41A7-AB9A-EC5E337BC017}" dt="2024-08-16T14:59:15.519" v="5165" actId="2696"/>
        <pc:sldMkLst>
          <pc:docMk/>
          <pc:sldMk cId="4229489232" sldId="2076137761"/>
        </pc:sldMkLst>
        <pc:spChg chg="del">
          <ac:chgData name="Laurène DAVID" userId="5f7f841e-59ab-4eb4-94cf-f0753ad0a7b9" providerId="ADAL" clId="{FBD01426-DE15-41A7-AB9A-EC5E337BC017}" dt="2024-08-16T14:58:24.630" v="5151" actId="478"/>
          <ac:spMkLst>
            <pc:docMk/>
            <pc:sldMk cId="4229489232" sldId="2076137761"/>
            <ac:spMk id="10" creationId="{F3152795-3E78-B63F-A936-FA49ABC6D863}"/>
          </ac:spMkLst>
        </pc:spChg>
        <pc:spChg chg="del">
          <ac:chgData name="Laurène DAVID" userId="5f7f841e-59ab-4eb4-94cf-f0753ad0a7b9" providerId="ADAL" clId="{FBD01426-DE15-41A7-AB9A-EC5E337BC017}" dt="2024-08-16T14:58:20.579" v="5149" actId="478"/>
          <ac:spMkLst>
            <pc:docMk/>
            <pc:sldMk cId="4229489232" sldId="2076137761"/>
            <ac:spMk id="15" creationId="{0157A95A-3B1B-3FFC-1AF7-952FAE661EA0}"/>
          </ac:spMkLst>
        </pc:spChg>
        <pc:spChg chg="del">
          <ac:chgData name="Laurène DAVID" userId="5f7f841e-59ab-4eb4-94cf-f0753ad0a7b9" providerId="ADAL" clId="{FBD01426-DE15-41A7-AB9A-EC5E337BC017}" dt="2024-08-16T14:58:22.290" v="5150" actId="478"/>
          <ac:spMkLst>
            <pc:docMk/>
            <pc:sldMk cId="4229489232" sldId="2076137761"/>
            <ac:spMk id="16" creationId="{3C154EE1-4D57-E6C0-176B-AAF67730F302}"/>
          </ac:spMkLst>
        </pc:spChg>
        <pc:spChg chg="del">
          <ac:chgData name="Laurène DAVID" userId="5f7f841e-59ab-4eb4-94cf-f0753ad0a7b9" providerId="ADAL" clId="{FBD01426-DE15-41A7-AB9A-EC5E337BC017}" dt="2024-08-16T14:58:29.004" v="5154" actId="478"/>
          <ac:spMkLst>
            <pc:docMk/>
            <pc:sldMk cId="4229489232" sldId="2076137761"/>
            <ac:spMk id="17" creationId="{BFEC1E41-59B7-68F4-422A-C6854355649B}"/>
          </ac:spMkLst>
        </pc:spChg>
        <pc:spChg chg="del">
          <ac:chgData name="Laurène DAVID" userId="5f7f841e-59ab-4eb4-94cf-f0753ad0a7b9" providerId="ADAL" clId="{FBD01426-DE15-41A7-AB9A-EC5E337BC017}" dt="2024-08-16T14:58:27.721" v="5153" actId="478"/>
          <ac:spMkLst>
            <pc:docMk/>
            <pc:sldMk cId="4229489232" sldId="2076137761"/>
            <ac:spMk id="18" creationId="{82662913-9AAB-C205-1737-3678CF609669}"/>
          </ac:spMkLst>
        </pc:spChg>
        <pc:spChg chg="del">
          <ac:chgData name="Laurène DAVID" userId="5f7f841e-59ab-4eb4-94cf-f0753ad0a7b9" providerId="ADAL" clId="{FBD01426-DE15-41A7-AB9A-EC5E337BC017}" dt="2024-08-16T14:58:31.247" v="5155" actId="478"/>
          <ac:spMkLst>
            <pc:docMk/>
            <pc:sldMk cId="4229489232" sldId="2076137761"/>
            <ac:spMk id="19" creationId="{B94F2AD4-F1A6-F63B-1B7B-DB6C86F60774}"/>
          </ac:spMkLst>
        </pc:spChg>
        <pc:spChg chg="del topLvl">
          <ac:chgData name="Laurène DAVID" userId="5f7f841e-59ab-4eb4-94cf-f0753ad0a7b9" providerId="ADAL" clId="{FBD01426-DE15-41A7-AB9A-EC5E337BC017}" dt="2024-08-16T14:58:32.887" v="5156" actId="478"/>
          <ac:spMkLst>
            <pc:docMk/>
            <pc:sldMk cId="4229489232" sldId="2076137761"/>
            <ac:spMk id="20" creationId="{AB622DA2-464A-9620-5453-DC8E5B280F15}"/>
          </ac:spMkLst>
        </pc:spChg>
        <pc:grpChg chg="del">
          <ac:chgData name="Laurène DAVID" userId="5f7f841e-59ab-4eb4-94cf-f0753ad0a7b9" providerId="ADAL" clId="{FBD01426-DE15-41A7-AB9A-EC5E337BC017}" dt="2024-08-16T14:58:19.077" v="5148" actId="478"/>
          <ac:grpSpMkLst>
            <pc:docMk/>
            <pc:sldMk cId="4229489232" sldId="2076137761"/>
            <ac:grpSpMk id="7" creationId="{38C27C55-0A94-D159-E680-AF239134A2D0}"/>
          </ac:grpSpMkLst>
        </pc:grpChg>
        <pc:grpChg chg="del">
          <ac:chgData name="Laurène DAVID" userId="5f7f841e-59ab-4eb4-94cf-f0753ad0a7b9" providerId="ADAL" clId="{FBD01426-DE15-41A7-AB9A-EC5E337BC017}" dt="2024-08-16T14:58:32.887" v="5156" actId="478"/>
          <ac:grpSpMkLst>
            <pc:docMk/>
            <pc:sldMk cId="4229489232" sldId="2076137761"/>
            <ac:grpSpMk id="13" creationId="{A33D0DAE-7F50-D958-3DBC-C988491D46FB}"/>
          </ac:grpSpMkLst>
        </pc:grpChg>
        <pc:picChg chg="topLvl">
          <ac:chgData name="Laurène DAVID" userId="5f7f841e-59ab-4eb4-94cf-f0753ad0a7b9" providerId="ADAL" clId="{FBD01426-DE15-41A7-AB9A-EC5E337BC017}" dt="2024-08-16T14:58:32.887" v="5156" actId="478"/>
          <ac:picMkLst>
            <pc:docMk/>
            <pc:sldMk cId="4229489232" sldId="2076137761"/>
            <ac:picMk id="14" creationId="{CD71879B-AA2A-35F1-3B61-9990962AABC0}"/>
          </ac:picMkLst>
        </pc:picChg>
        <pc:cxnChg chg="del">
          <ac:chgData name="Laurène DAVID" userId="5f7f841e-59ab-4eb4-94cf-f0753ad0a7b9" providerId="ADAL" clId="{FBD01426-DE15-41A7-AB9A-EC5E337BC017}" dt="2024-08-16T14:58:25.550" v="5152" actId="478"/>
          <ac:cxnSpMkLst>
            <pc:docMk/>
            <pc:sldMk cId="4229489232" sldId="2076137761"/>
            <ac:cxnSpMk id="9" creationId="{B200AC42-F56D-17B3-F00E-3297FE143C3F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48:33.377" v="6990" actId="2696"/>
        <pc:sldMkLst>
          <pc:docMk/>
          <pc:sldMk cId="3331079948" sldId="2076137762"/>
        </pc:sldMkLst>
        <pc:spChg chg="del">
          <ac:chgData name="Laurène DAVID" userId="5f7f841e-59ab-4eb4-94cf-f0753ad0a7b9" providerId="ADAL" clId="{FBD01426-DE15-41A7-AB9A-EC5E337BC017}" dt="2024-08-16T14:59:49.468" v="5180" actId="478"/>
          <ac:spMkLst>
            <pc:docMk/>
            <pc:sldMk cId="3331079948" sldId="2076137762"/>
            <ac:spMk id="6" creationId="{0CCB411A-21D5-C80B-BD80-CED4C847E7E0}"/>
          </ac:spMkLst>
        </pc:spChg>
        <pc:spChg chg="add del mod">
          <ac:chgData name="Laurène DAVID" userId="5f7f841e-59ab-4eb4-94cf-f0753ad0a7b9" providerId="ADAL" clId="{FBD01426-DE15-41A7-AB9A-EC5E337BC017}" dt="2024-08-16T15:01:25.625" v="5315" actId="20577"/>
          <ac:spMkLst>
            <pc:docMk/>
            <pc:sldMk cId="3331079948" sldId="2076137762"/>
            <ac:spMk id="10" creationId="{F3152795-3E78-B63F-A936-FA49ABC6D863}"/>
          </ac:spMkLst>
        </pc:spChg>
        <pc:spChg chg="add del">
          <ac:chgData name="Laurène DAVID" userId="5f7f841e-59ab-4eb4-94cf-f0753ad0a7b9" providerId="ADAL" clId="{FBD01426-DE15-41A7-AB9A-EC5E337BC017}" dt="2024-08-16T14:59:37.170" v="5176" actId="478"/>
          <ac:spMkLst>
            <pc:docMk/>
            <pc:sldMk cId="3331079948" sldId="2076137762"/>
            <ac:spMk id="15" creationId="{0157A95A-3B1B-3FFC-1AF7-952FAE661EA0}"/>
          </ac:spMkLst>
        </pc:spChg>
        <pc:spChg chg="del">
          <ac:chgData name="Laurène DAVID" userId="5f7f841e-59ab-4eb4-94cf-f0753ad0a7b9" providerId="ADAL" clId="{FBD01426-DE15-41A7-AB9A-EC5E337BC017}" dt="2024-08-16T14:59:32.364" v="5174" actId="478"/>
          <ac:spMkLst>
            <pc:docMk/>
            <pc:sldMk cId="3331079948" sldId="2076137762"/>
            <ac:spMk id="16" creationId="{3C154EE1-4D57-E6C0-176B-AAF67730F302}"/>
          </ac:spMkLst>
        </pc:spChg>
        <pc:spChg chg="del">
          <ac:chgData name="Laurène DAVID" userId="5f7f841e-59ab-4eb4-94cf-f0753ad0a7b9" providerId="ADAL" clId="{FBD01426-DE15-41A7-AB9A-EC5E337BC017}" dt="2024-08-16T14:59:27.109" v="5170" actId="478"/>
          <ac:spMkLst>
            <pc:docMk/>
            <pc:sldMk cId="3331079948" sldId="2076137762"/>
            <ac:spMk id="17" creationId="{BFEC1E41-59B7-68F4-422A-C6854355649B}"/>
          </ac:spMkLst>
        </pc:spChg>
        <pc:spChg chg="del">
          <ac:chgData name="Laurène DAVID" userId="5f7f841e-59ab-4eb4-94cf-f0753ad0a7b9" providerId="ADAL" clId="{FBD01426-DE15-41A7-AB9A-EC5E337BC017}" dt="2024-08-16T14:59:26.036" v="5169" actId="478"/>
          <ac:spMkLst>
            <pc:docMk/>
            <pc:sldMk cId="3331079948" sldId="2076137762"/>
            <ac:spMk id="19" creationId="{B94F2AD4-F1A6-F63B-1B7B-DB6C86F60774}"/>
          </ac:spMkLst>
        </pc:spChg>
        <pc:spChg chg="del">
          <ac:chgData name="Laurène DAVID" userId="5f7f841e-59ab-4eb4-94cf-f0753ad0a7b9" providerId="ADAL" clId="{FBD01426-DE15-41A7-AB9A-EC5E337BC017}" dt="2024-08-16T14:59:30.081" v="5172" actId="478"/>
          <ac:spMkLst>
            <pc:docMk/>
            <pc:sldMk cId="3331079948" sldId="2076137762"/>
            <ac:spMk id="20" creationId="{AB622DA2-464A-9620-5453-DC8E5B280F15}"/>
          </ac:spMkLst>
        </pc:spChg>
        <pc:spChg chg="del">
          <ac:chgData name="Laurène DAVID" userId="5f7f841e-59ab-4eb4-94cf-f0753ad0a7b9" providerId="ADAL" clId="{FBD01426-DE15-41A7-AB9A-EC5E337BC017}" dt="2024-08-16T14:59:48.644" v="5179" actId="478"/>
          <ac:spMkLst>
            <pc:docMk/>
            <pc:sldMk cId="3331079948" sldId="2076137762"/>
            <ac:spMk id="21" creationId="{C65FDD43-A024-5177-7101-543A544EC952}"/>
          </ac:spMkLst>
        </pc:spChg>
        <pc:spChg chg="add mod">
          <ac:chgData name="Laurène DAVID" userId="5f7f841e-59ab-4eb4-94cf-f0753ad0a7b9" providerId="ADAL" clId="{FBD01426-DE15-41A7-AB9A-EC5E337BC017}" dt="2024-08-16T15:01:11.211" v="5292" actId="1076"/>
          <ac:spMkLst>
            <pc:docMk/>
            <pc:sldMk cId="3331079948" sldId="2076137762"/>
            <ac:spMk id="23" creationId="{0B9DC57E-40A2-DFA1-D6B0-80D7D74F80F3}"/>
          </ac:spMkLst>
        </pc:spChg>
        <pc:spChg chg="del">
          <ac:chgData name="Laurène DAVID" userId="5f7f841e-59ab-4eb4-94cf-f0753ad0a7b9" providerId="ADAL" clId="{FBD01426-DE15-41A7-AB9A-EC5E337BC017}" dt="2024-08-16T14:59:28.536" v="5171" actId="478"/>
          <ac:spMkLst>
            <pc:docMk/>
            <pc:sldMk cId="3331079948" sldId="2076137762"/>
            <ac:spMk id="26" creationId="{DF793AE8-9450-6A84-3EA4-7B4A00428E43}"/>
          </ac:spMkLst>
        </pc:spChg>
        <pc:grpChg chg="del">
          <ac:chgData name="Laurène DAVID" userId="5f7f841e-59ab-4eb4-94cf-f0753ad0a7b9" providerId="ADAL" clId="{FBD01426-DE15-41A7-AB9A-EC5E337BC017}" dt="2024-08-16T14:59:30.910" v="5173" actId="478"/>
          <ac:grpSpMkLst>
            <pc:docMk/>
            <pc:sldMk cId="3331079948" sldId="2076137762"/>
            <ac:grpSpMk id="7" creationId="{38C27C55-0A94-D159-E680-AF239134A2D0}"/>
          </ac:grpSpMkLst>
        </pc:grpChg>
        <pc:cxnChg chg="mod">
          <ac:chgData name="Laurène DAVID" userId="5f7f841e-59ab-4eb4-94cf-f0753ad0a7b9" providerId="ADAL" clId="{FBD01426-DE15-41A7-AB9A-EC5E337BC017}" dt="2024-08-16T14:59:45.881" v="5178" actId="14100"/>
          <ac:cxnSpMkLst>
            <pc:docMk/>
            <pc:sldMk cId="3331079948" sldId="2076137762"/>
            <ac:cxnSpMk id="9" creationId="{B200AC42-F56D-17B3-F00E-3297FE143C3F}"/>
          </ac:cxnSpMkLst>
        </pc:cxnChg>
        <pc:cxnChg chg="add mod">
          <ac:chgData name="Laurène DAVID" userId="5f7f841e-59ab-4eb4-94cf-f0753ad0a7b9" providerId="ADAL" clId="{FBD01426-DE15-41A7-AB9A-EC5E337BC017}" dt="2024-08-16T15:01:14.932" v="5293" actId="14100"/>
          <ac:cxnSpMkLst>
            <pc:docMk/>
            <pc:sldMk cId="3331079948" sldId="2076137762"/>
            <ac:cxnSpMk id="12" creationId="{30226BD3-F625-B0C2-9408-794521CC3934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48:33.377" v="6990" actId="2696"/>
        <pc:sldMkLst>
          <pc:docMk/>
          <pc:sldMk cId="3324773821" sldId="2076137763"/>
        </pc:sldMkLst>
        <pc:spChg chg="add mod">
          <ac:chgData name="Laurène DAVID" userId="5f7f841e-59ab-4eb4-94cf-f0753ad0a7b9" providerId="ADAL" clId="{FBD01426-DE15-41A7-AB9A-EC5E337BC017}" dt="2024-08-16T15:04:55.063" v="5507" actId="1076"/>
          <ac:spMkLst>
            <pc:docMk/>
            <pc:sldMk cId="3324773821" sldId="2076137763"/>
            <ac:spMk id="7" creationId="{8F1600E7-13E7-61EE-B2E2-5E777134BA7C}"/>
          </ac:spMkLst>
        </pc:spChg>
        <pc:spChg chg="del">
          <ac:chgData name="Laurène DAVID" userId="5f7f841e-59ab-4eb4-94cf-f0753ad0a7b9" providerId="ADAL" clId="{FBD01426-DE15-41A7-AB9A-EC5E337BC017}" dt="2024-08-16T15:03:21.897" v="5430" actId="478"/>
          <ac:spMkLst>
            <pc:docMk/>
            <pc:sldMk cId="3324773821" sldId="2076137763"/>
            <ac:spMk id="10" creationId="{F3152795-3E78-B63F-A936-FA49ABC6D863}"/>
          </ac:spMkLst>
        </pc:spChg>
        <pc:spChg chg="del">
          <ac:chgData name="Laurène DAVID" userId="5f7f841e-59ab-4eb4-94cf-f0753ad0a7b9" providerId="ADAL" clId="{FBD01426-DE15-41A7-AB9A-EC5E337BC017}" dt="2024-08-16T15:02:24.176" v="5319" actId="478"/>
          <ac:spMkLst>
            <pc:docMk/>
            <pc:sldMk cId="3324773821" sldId="2076137763"/>
            <ac:spMk id="15" creationId="{0157A95A-3B1B-3FFC-1AF7-952FAE661EA0}"/>
          </ac:spMkLst>
        </pc:spChg>
        <pc:spChg chg="add mod">
          <ac:chgData name="Laurène DAVID" userId="5f7f841e-59ab-4eb4-94cf-f0753ad0a7b9" providerId="ADAL" clId="{FBD01426-DE15-41A7-AB9A-EC5E337BC017}" dt="2024-08-16T15:04:52.043" v="5506" actId="208"/>
          <ac:spMkLst>
            <pc:docMk/>
            <pc:sldMk cId="3324773821" sldId="2076137763"/>
            <ac:spMk id="16" creationId="{C559B7A5-3A83-4730-855E-7301DC11D3CA}"/>
          </ac:spMkLst>
        </pc:spChg>
        <pc:spChg chg="add mod">
          <ac:chgData name="Laurène DAVID" userId="5f7f841e-59ab-4eb4-94cf-f0753ad0a7b9" providerId="ADAL" clId="{FBD01426-DE15-41A7-AB9A-EC5E337BC017}" dt="2024-08-16T15:04:46.757" v="5505" actId="208"/>
          <ac:spMkLst>
            <pc:docMk/>
            <pc:sldMk cId="3324773821" sldId="2076137763"/>
            <ac:spMk id="17" creationId="{7142307B-95E0-6697-3BD3-B6B389BDB0F1}"/>
          </ac:spMkLst>
        </pc:spChg>
        <pc:spChg chg="del topLvl">
          <ac:chgData name="Laurène DAVID" userId="5f7f841e-59ab-4eb4-94cf-f0753ad0a7b9" providerId="ADAL" clId="{FBD01426-DE15-41A7-AB9A-EC5E337BC017}" dt="2024-08-16T15:02:28.403" v="5320" actId="478"/>
          <ac:spMkLst>
            <pc:docMk/>
            <pc:sldMk cId="3324773821" sldId="2076137763"/>
            <ac:spMk id="18" creationId="{82662913-9AAB-C205-1737-3678CF609669}"/>
          </ac:spMkLst>
        </pc:spChg>
        <pc:spChg chg="del mod">
          <ac:chgData name="Laurène DAVID" userId="5f7f841e-59ab-4eb4-94cf-f0753ad0a7b9" providerId="ADAL" clId="{FBD01426-DE15-41A7-AB9A-EC5E337BC017}" dt="2024-08-16T15:02:39.137" v="5324" actId="478"/>
          <ac:spMkLst>
            <pc:docMk/>
            <pc:sldMk cId="3324773821" sldId="2076137763"/>
            <ac:spMk id="23" creationId="{0B9DC57E-40A2-DFA1-D6B0-80D7D74F80F3}"/>
          </ac:spMkLst>
        </pc:spChg>
        <pc:grpChg chg="del">
          <ac:chgData name="Laurène DAVID" userId="5f7f841e-59ab-4eb4-94cf-f0753ad0a7b9" providerId="ADAL" clId="{FBD01426-DE15-41A7-AB9A-EC5E337BC017}" dt="2024-08-16T15:02:28.403" v="5320" actId="478"/>
          <ac:grpSpMkLst>
            <pc:docMk/>
            <pc:sldMk cId="3324773821" sldId="2076137763"/>
            <ac:grpSpMk id="13" creationId="{A33D0DAE-7F50-D958-3DBC-C988491D46FB}"/>
          </ac:grpSpMkLst>
        </pc:grpChg>
        <pc:picChg chg="mod topLvl">
          <ac:chgData name="Laurène DAVID" userId="5f7f841e-59ab-4eb4-94cf-f0753ad0a7b9" providerId="ADAL" clId="{FBD01426-DE15-41A7-AB9A-EC5E337BC017}" dt="2024-08-16T15:03:44.517" v="5436" actId="1076"/>
          <ac:picMkLst>
            <pc:docMk/>
            <pc:sldMk cId="3324773821" sldId="2076137763"/>
            <ac:picMk id="14" creationId="{CD71879B-AA2A-35F1-3B61-9990962AABC0}"/>
          </ac:picMkLst>
        </pc:picChg>
        <pc:cxnChg chg="del mod">
          <ac:chgData name="Laurène DAVID" userId="5f7f841e-59ab-4eb4-94cf-f0753ad0a7b9" providerId="ADAL" clId="{FBD01426-DE15-41A7-AB9A-EC5E337BC017}" dt="2024-08-16T15:03:20.731" v="5429" actId="478"/>
          <ac:cxnSpMkLst>
            <pc:docMk/>
            <pc:sldMk cId="3324773821" sldId="2076137763"/>
            <ac:cxnSpMk id="9" creationId="{B200AC42-F56D-17B3-F00E-3297FE143C3F}"/>
          </ac:cxnSpMkLst>
        </pc:cxnChg>
        <pc:cxnChg chg="del mod">
          <ac:chgData name="Laurène DAVID" userId="5f7f841e-59ab-4eb4-94cf-f0753ad0a7b9" providerId="ADAL" clId="{FBD01426-DE15-41A7-AB9A-EC5E337BC017}" dt="2024-08-16T15:03:23.246" v="5431" actId="478"/>
          <ac:cxnSpMkLst>
            <pc:docMk/>
            <pc:sldMk cId="3324773821" sldId="2076137763"/>
            <ac:cxnSpMk id="12" creationId="{30226BD3-F625-B0C2-9408-794521CC3934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20:41.639" v="5972" actId="2696"/>
        <pc:sldMkLst>
          <pc:docMk/>
          <pc:sldMk cId="1740469479" sldId="2076137764"/>
        </pc:sldMkLst>
        <pc:spChg chg="add del mod">
          <ac:chgData name="Laurène DAVID" userId="5f7f841e-59ab-4eb4-94cf-f0753ad0a7b9" providerId="ADAL" clId="{FBD01426-DE15-41A7-AB9A-EC5E337BC017}" dt="2024-08-16T15:18:10.316" v="5919" actId="478"/>
          <ac:spMkLst>
            <pc:docMk/>
            <pc:sldMk cId="1740469479" sldId="2076137764"/>
            <ac:spMk id="3" creationId="{1218D6CF-0936-0CD3-1FC3-4621A18628AC}"/>
          </ac:spMkLst>
        </pc:spChg>
        <pc:spChg chg="mod">
          <ac:chgData name="Laurène DAVID" userId="5f7f841e-59ab-4eb4-94cf-f0753ad0a7b9" providerId="ADAL" clId="{FBD01426-DE15-41A7-AB9A-EC5E337BC017}" dt="2024-08-16T15:20:27.952" v="5971" actId="207"/>
          <ac:spMkLst>
            <pc:docMk/>
            <pc:sldMk cId="1740469479" sldId="2076137764"/>
            <ac:spMk id="7" creationId="{A5B4132B-C26D-D99A-E460-4B8019174518}"/>
          </ac:spMkLst>
        </pc:spChg>
        <pc:spChg chg="mod">
          <ac:chgData name="Laurène DAVID" userId="5f7f841e-59ab-4eb4-94cf-f0753ad0a7b9" providerId="ADAL" clId="{FBD01426-DE15-41A7-AB9A-EC5E337BC017}" dt="2024-08-16T15:15:20.059" v="5841" actId="113"/>
          <ac:spMkLst>
            <pc:docMk/>
            <pc:sldMk cId="1740469479" sldId="2076137764"/>
            <ac:spMk id="9" creationId="{B3CB70DC-2F87-7888-413C-A37CDADD833E}"/>
          </ac:spMkLst>
        </pc:spChg>
        <pc:picChg chg="add del mod">
          <ac:chgData name="Laurène DAVID" userId="5f7f841e-59ab-4eb4-94cf-f0753ad0a7b9" providerId="ADAL" clId="{FBD01426-DE15-41A7-AB9A-EC5E337BC017}" dt="2024-08-16T15:18:10.621" v="5920" actId="478"/>
          <ac:picMkLst>
            <pc:docMk/>
            <pc:sldMk cId="1740469479" sldId="2076137764"/>
            <ac:picMk id="2" creationId="{C2BEB297-9664-B86A-E6A5-FE68E9DAFBE2}"/>
          </ac:picMkLst>
        </pc:picChg>
        <pc:picChg chg="add del mod">
          <ac:chgData name="Laurène DAVID" userId="5f7f841e-59ab-4eb4-94cf-f0753ad0a7b9" providerId="ADAL" clId="{FBD01426-DE15-41A7-AB9A-EC5E337BC017}" dt="2024-08-16T15:16:09.324" v="5847" actId="478"/>
          <ac:picMkLst>
            <pc:docMk/>
            <pc:sldMk cId="1740469479" sldId="2076137764"/>
            <ac:picMk id="8194" creationId="{525FE483-F912-51C0-5DB3-6019A637292E}"/>
          </ac:picMkLst>
        </pc:picChg>
      </pc:sldChg>
      <pc:sldChg chg="addSp delSp modSp add del mod">
        <pc:chgData name="Laurène DAVID" userId="5f7f841e-59ab-4eb4-94cf-f0753ad0a7b9" providerId="ADAL" clId="{FBD01426-DE15-41A7-AB9A-EC5E337BC017}" dt="2024-08-25T19:04:50.178" v="12885" actId="2696"/>
        <pc:sldMkLst>
          <pc:docMk/>
          <pc:sldMk cId="3913821236" sldId="2076137765"/>
        </pc:sldMkLst>
        <pc:spChg chg="del mod">
          <ac:chgData name="Laurène DAVID" userId="5f7f841e-59ab-4eb4-94cf-f0753ad0a7b9" providerId="ADAL" clId="{FBD01426-DE15-41A7-AB9A-EC5E337BC017}" dt="2024-08-16T15:23:37.963" v="6099" actId="478"/>
          <ac:spMkLst>
            <pc:docMk/>
            <pc:sldMk cId="3913821236" sldId="2076137765"/>
            <ac:spMk id="3" creationId="{1218D6CF-0936-0CD3-1FC3-4621A18628AC}"/>
          </ac:spMkLst>
        </pc:spChg>
        <pc:spChg chg="add mod">
          <ac:chgData name="Laurène DAVID" userId="5f7f841e-59ab-4eb4-94cf-f0753ad0a7b9" providerId="ADAL" clId="{FBD01426-DE15-41A7-AB9A-EC5E337BC017}" dt="2024-08-16T16:12:42.653" v="7930" actId="113"/>
          <ac:spMkLst>
            <pc:docMk/>
            <pc:sldMk cId="3913821236" sldId="2076137765"/>
            <ac:spMk id="4" creationId="{D38BB87D-5A33-08F9-9910-8D6145B8D3CC}"/>
          </ac:spMkLst>
        </pc:spChg>
        <pc:spChg chg="add del mod">
          <ac:chgData name="Laurène DAVID" userId="5f7f841e-59ab-4eb4-94cf-f0753ad0a7b9" providerId="ADAL" clId="{FBD01426-DE15-41A7-AB9A-EC5E337BC017}" dt="2024-08-16T15:39:51.062" v="6728" actId="478"/>
          <ac:spMkLst>
            <pc:docMk/>
            <pc:sldMk cId="3913821236" sldId="2076137765"/>
            <ac:spMk id="6" creationId="{05E6542A-040B-F365-2606-442F4E842717}"/>
          </ac:spMkLst>
        </pc:spChg>
        <pc:spChg chg="del">
          <ac:chgData name="Laurène DAVID" userId="5f7f841e-59ab-4eb4-94cf-f0753ad0a7b9" providerId="ADAL" clId="{FBD01426-DE15-41A7-AB9A-EC5E337BC017}" dt="2024-08-16T15:18:43.067" v="5925" actId="478"/>
          <ac:spMkLst>
            <pc:docMk/>
            <pc:sldMk cId="3913821236" sldId="2076137765"/>
            <ac:spMk id="7" creationId="{A5B4132B-C26D-D99A-E460-4B8019174518}"/>
          </ac:spMkLst>
        </pc:spChg>
        <pc:spChg chg="add mod">
          <ac:chgData name="Laurène DAVID" userId="5f7f841e-59ab-4eb4-94cf-f0753ad0a7b9" providerId="ADAL" clId="{FBD01426-DE15-41A7-AB9A-EC5E337BC017}" dt="2024-08-16T16:12:29.742" v="7926" actId="207"/>
          <ac:spMkLst>
            <pc:docMk/>
            <pc:sldMk cId="3913821236" sldId="2076137765"/>
            <ac:spMk id="8" creationId="{57865FA5-043C-DBB4-5D21-4E624FA44913}"/>
          </ac:spMkLst>
        </pc:spChg>
        <pc:spChg chg="del mod">
          <ac:chgData name="Laurène DAVID" userId="5f7f841e-59ab-4eb4-94cf-f0753ad0a7b9" providerId="ADAL" clId="{FBD01426-DE15-41A7-AB9A-EC5E337BC017}" dt="2024-08-16T15:39:49.439" v="6727" actId="478"/>
          <ac:spMkLst>
            <pc:docMk/>
            <pc:sldMk cId="3913821236" sldId="2076137765"/>
            <ac:spMk id="9" creationId="{B3CB70DC-2F87-7888-413C-A37CDADD833E}"/>
          </ac:spMkLst>
        </pc:spChg>
        <pc:picChg chg="del mod">
          <ac:chgData name="Laurène DAVID" userId="5f7f841e-59ab-4eb4-94cf-f0753ad0a7b9" providerId="ADAL" clId="{FBD01426-DE15-41A7-AB9A-EC5E337BC017}" dt="2024-08-16T15:22:51.499" v="6049" actId="478"/>
          <ac:picMkLst>
            <pc:docMk/>
            <pc:sldMk cId="3913821236" sldId="2076137765"/>
            <ac:picMk id="2" creationId="{C2BEB297-9664-B86A-E6A5-FE68E9DAFBE2}"/>
          </ac:picMkLst>
        </pc:picChg>
        <pc:picChg chg="add del mod">
          <ac:chgData name="Laurène DAVID" userId="5f7f841e-59ab-4eb4-94cf-f0753ad0a7b9" providerId="ADAL" clId="{FBD01426-DE15-41A7-AB9A-EC5E337BC017}" dt="2024-08-16T15:23:38.602" v="6100" actId="478"/>
          <ac:picMkLst>
            <pc:docMk/>
            <pc:sldMk cId="3913821236" sldId="2076137765"/>
            <ac:picMk id="12290" creationId="{C1F3A382-2C1B-B049-F971-9B19BFBEE3A3}"/>
          </ac:picMkLst>
        </pc:picChg>
      </pc:sldChg>
      <pc:sldChg chg="delSp add del mod">
        <pc:chgData name="Laurène DAVID" userId="5f7f841e-59ab-4eb4-94cf-f0753ad0a7b9" providerId="ADAL" clId="{FBD01426-DE15-41A7-AB9A-EC5E337BC017}" dt="2024-08-16T15:23:42.790" v="6101" actId="47"/>
        <pc:sldMkLst>
          <pc:docMk/>
          <pc:sldMk cId="4083405400" sldId="2076137766"/>
        </pc:sldMkLst>
        <pc:picChg chg="del">
          <ac:chgData name="Laurène DAVID" userId="5f7f841e-59ab-4eb4-94cf-f0753ad0a7b9" providerId="ADAL" clId="{FBD01426-DE15-41A7-AB9A-EC5E337BC017}" dt="2024-08-16T15:22:53.749" v="6050" actId="478"/>
          <ac:picMkLst>
            <pc:docMk/>
            <pc:sldMk cId="4083405400" sldId="2076137766"/>
            <ac:picMk id="2" creationId="{C2BEB297-9664-B86A-E6A5-FE68E9DAFBE2}"/>
          </ac:picMkLst>
        </pc:picChg>
      </pc:sldChg>
      <pc:sldChg chg="addSp delSp modSp add del mod">
        <pc:chgData name="Laurène DAVID" userId="5f7f841e-59ab-4eb4-94cf-f0753ad0a7b9" providerId="ADAL" clId="{FBD01426-DE15-41A7-AB9A-EC5E337BC017}" dt="2024-08-16T15:32:03.503" v="6477" actId="2696"/>
        <pc:sldMkLst>
          <pc:docMk/>
          <pc:sldMk cId="3080024285" sldId="2076137767"/>
        </pc:sldMkLst>
        <pc:spChg chg="add mod">
          <ac:chgData name="Laurène DAVID" userId="5f7f841e-59ab-4eb4-94cf-f0753ad0a7b9" providerId="ADAL" clId="{FBD01426-DE15-41A7-AB9A-EC5E337BC017}" dt="2024-08-16T15:25:22.814" v="6189" actId="1076"/>
          <ac:spMkLst>
            <pc:docMk/>
            <pc:sldMk cId="3080024285" sldId="2076137767"/>
            <ac:spMk id="2" creationId="{0539C16B-BB8E-5330-007A-6D27F6E0D406}"/>
          </ac:spMkLst>
        </pc:spChg>
        <pc:spChg chg="del mod">
          <ac:chgData name="Laurène DAVID" userId="5f7f841e-59ab-4eb4-94cf-f0753ad0a7b9" providerId="ADAL" clId="{FBD01426-DE15-41A7-AB9A-EC5E337BC017}" dt="2024-08-16T15:25:15.763" v="6188" actId="478"/>
          <ac:spMkLst>
            <pc:docMk/>
            <pc:sldMk cId="3080024285" sldId="2076137767"/>
            <ac:spMk id="3" creationId="{1218D6CF-0936-0CD3-1FC3-4621A18628AC}"/>
          </ac:spMkLst>
        </pc:spChg>
        <pc:spChg chg="mod">
          <ac:chgData name="Laurène DAVID" userId="5f7f841e-59ab-4eb4-94cf-f0753ad0a7b9" providerId="ADAL" clId="{FBD01426-DE15-41A7-AB9A-EC5E337BC017}" dt="2024-08-16T15:30:10.224" v="6464" actId="115"/>
          <ac:spMkLst>
            <pc:docMk/>
            <pc:sldMk cId="3080024285" sldId="2076137767"/>
            <ac:spMk id="4" creationId="{D38BB87D-5A33-08F9-9910-8D6145B8D3CC}"/>
          </ac:spMkLst>
        </pc:spChg>
        <pc:spChg chg="add mod">
          <ac:chgData name="Laurène DAVID" userId="5f7f841e-59ab-4eb4-94cf-f0753ad0a7b9" providerId="ADAL" clId="{FBD01426-DE15-41A7-AB9A-EC5E337BC017}" dt="2024-08-16T15:25:22.814" v="6189" actId="1076"/>
          <ac:spMkLst>
            <pc:docMk/>
            <pc:sldMk cId="3080024285" sldId="2076137767"/>
            <ac:spMk id="5" creationId="{941F46FC-6058-CB2F-DF85-19522D4E3602}"/>
          </ac:spMkLst>
        </pc:spChg>
        <pc:spChg chg="add mod">
          <ac:chgData name="Laurène DAVID" userId="5f7f841e-59ab-4eb4-94cf-f0753ad0a7b9" providerId="ADAL" clId="{FBD01426-DE15-41A7-AB9A-EC5E337BC017}" dt="2024-08-16T15:25:22.814" v="6189" actId="1076"/>
          <ac:spMkLst>
            <pc:docMk/>
            <pc:sldMk cId="3080024285" sldId="2076137767"/>
            <ac:spMk id="6" creationId="{618786B7-17F4-47F5-4D0B-5923E8803E79}"/>
          </ac:spMkLst>
        </pc:spChg>
        <pc:spChg chg="add mod">
          <ac:chgData name="Laurène DAVID" userId="5f7f841e-59ab-4eb4-94cf-f0753ad0a7b9" providerId="ADAL" clId="{FBD01426-DE15-41A7-AB9A-EC5E337BC017}" dt="2024-08-16T15:25:22.814" v="6189" actId="1076"/>
          <ac:spMkLst>
            <pc:docMk/>
            <pc:sldMk cId="3080024285" sldId="2076137767"/>
            <ac:spMk id="7" creationId="{2BCB4199-8FF6-252D-1F93-AFED71393A86}"/>
          </ac:spMkLst>
        </pc:spChg>
        <pc:picChg chg="mod">
          <ac:chgData name="Laurène DAVID" userId="5f7f841e-59ab-4eb4-94cf-f0753ad0a7b9" providerId="ADAL" clId="{FBD01426-DE15-41A7-AB9A-EC5E337BC017}" dt="2024-08-16T15:25:22.814" v="6189" actId="1076"/>
          <ac:picMkLst>
            <pc:docMk/>
            <pc:sldMk cId="3080024285" sldId="2076137767"/>
            <ac:picMk id="12290" creationId="{C1F3A382-2C1B-B049-F971-9B19BFBEE3A3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8T12:58:13.057" v="12258" actId="20577"/>
        <pc:sldMkLst>
          <pc:docMk/>
          <pc:sldMk cId="3461519434" sldId="2076137768"/>
        </pc:sldMkLst>
        <pc:spChg chg="del">
          <ac:chgData name="Laurène DAVID" userId="5f7f841e-59ab-4eb4-94cf-f0753ad0a7b9" providerId="ADAL" clId="{FBD01426-DE15-41A7-AB9A-EC5E337BC017}" dt="2024-08-16T15:25:36.820" v="6195" actId="478"/>
          <ac:spMkLst>
            <pc:docMk/>
            <pc:sldMk cId="3461519434" sldId="2076137768"/>
            <ac:spMk id="2" creationId="{0539C16B-BB8E-5330-007A-6D27F6E0D406}"/>
          </ac:spMkLst>
        </pc:spChg>
        <pc:spChg chg="mod">
          <ac:chgData name="Laurène DAVID" userId="5f7f841e-59ab-4eb4-94cf-f0753ad0a7b9" providerId="ADAL" clId="{FBD01426-DE15-41A7-AB9A-EC5E337BC017}" dt="2024-08-18T12:58:13.057" v="12258" actId="20577"/>
          <ac:spMkLst>
            <pc:docMk/>
            <pc:sldMk cId="3461519434" sldId="2076137768"/>
            <ac:spMk id="4" creationId="{D38BB87D-5A33-08F9-9910-8D6145B8D3CC}"/>
          </ac:spMkLst>
        </pc:spChg>
        <pc:spChg chg="del">
          <ac:chgData name="Laurène DAVID" userId="5f7f841e-59ab-4eb4-94cf-f0753ad0a7b9" providerId="ADAL" clId="{FBD01426-DE15-41A7-AB9A-EC5E337BC017}" dt="2024-08-16T15:25:32.619" v="6192" actId="478"/>
          <ac:spMkLst>
            <pc:docMk/>
            <pc:sldMk cId="3461519434" sldId="2076137768"/>
            <ac:spMk id="5" creationId="{941F46FC-6058-CB2F-DF85-19522D4E3602}"/>
          </ac:spMkLst>
        </pc:spChg>
        <pc:spChg chg="del">
          <ac:chgData name="Laurène DAVID" userId="5f7f841e-59ab-4eb4-94cf-f0753ad0a7b9" providerId="ADAL" clId="{FBD01426-DE15-41A7-AB9A-EC5E337BC017}" dt="2024-08-16T15:25:31.528" v="6191" actId="478"/>
          <ac:spMkLst>
            <pc:docMk/>
            <pc:sldMk cId="3461519434" sldId="2076137768"/>
            <ac:spMk id="6" creationId="{618786B7-17F4-47F5-4D0B-5923E8803E79}"/>
          </ac:spMkLst>
        </pc:spChg>
        <pc:spChg chg="del mod">
          <ac:chgData name="Laurène DAVID" userId="5f7f841e-59ab-4eb4-94cf-f0753ad0a7b9" providerId="ADAL" clId="{FBD01426-DE15-41A7-AB9A-EC5E337BC017}" dt="2024-08-16T15:32:14.849" v="6480" actId="478"/>
          <ac:spMkLst>
            <pc:docMk/>
            <pc:sldMk cId="3461519434" sldId="2076137768"/>
            <ac:spMk id="7" creationId="{2BCB4199-8FF6-252D-1F93-AFED71393A86}"/>
          </ac:spMkLst>
        </pc:spChg>
        <pc:spChg chg="del">
          <ac:chgData name="Laurène DAVID" userId="5f7f841e-59ab-4eb4-94cf-f0753ad0a7b9" providerId="ADAL" clId="{FBD01426-DE15-41A7-AB9A-EC5E337BC017}" dt="2024-08-16T15:39:15.132" v="6721" actId="478"/>
          <ac:spMkLst>
            <pc:docMk/>
            <pc:sldMk cId="3461519434" sldId="2076137768"/>
            <ac:spMk id="9" creationId="{B3CB70DC-2F87-7888-413C-A37CDADD833E}"/>
          </ac:spMkLst>
        </pc:spChg>
        <pc:spChg chg="add del mod">
          <ac:chgData name="Laurène DAVID" userId="5f7f841e-59ab-4eb4-94cf-f0753ad0a7b9" providerId="ADAL" clId="{FBD01426-DE15-41A7-AB9A-EC5E337BC017}" dt="2024-08-16T15:39:19.700" v="6722" actId="478"/>
          <ac:spMkLst>
            <pc:docMk/>
            <pc:sldMk cId="3461519434" sldId="2076137768"/>
            <ac:spMk id="13" creationId="{478CB396-7B0B-7F71-82AC-9917823269DE}"/>
          </ac:spMkLst>
        </pc:spChg>
        <pc:spChg chg="add del mod">
          <ac:chgData name="Laurène DAVID" userId="5f7f841e-59ab-4eb4-94cf-f0753ad0a7b9" providerId="ADAL" clId="{FBD01426-DE15-41A7-AB9A-EC5E337BC017}" dt="2024-08-16T15:39:53.875" v="6730" actId="478"/>
          <ac:spMkLst>
            <pc:docMk/>
            <pc:sldMk cId="3461519434" sldId="2076137768"/>
            <ac:spMk id="14" creationId="{89D94000-2C22-72AD-B4EA-813F06AB4609}"/>
          </ac:spMkLst>
        </pc:spChg>
        <pc:spChg chg="add del mod">
          <ac:chgData name="Laurène DAVID" userId="5f7f841e-59ab-4eb4-94cf-f0753ad0a7b9" providerId="ADAL" clId="{FBD01426-DE15-41A7-AB9A-EC5E337BC017}" dt="2024-08-16T15:39:56.282" v="6731" actId="478"/>
          <ac:spMkLst>
            <pc:docMk/>
            <pc:sldMk cId="3461519434" sldId="2076137768"/>
            <ac:spMk id="16" creationId="{7AA51348-2871-C270-6CF1-0505EE4845CC}"/>
          </ac:spMkLst>
        </pc:spChg>
        <pc:spChg chg="add mod">
          <ac:chgData name="Laurène DAVID" userId="5f7f841e-59ab-4eb4-94cf-f0753ad0a7b9" providerId="ADAL" clId="{FBD01426-DE15-41A7-AB9A-EC5E337BC017}" dt="2024-08-16T16:12:47.854" v="7931" actId="207"/>
          <ac:spMkLst>
            <pc:docMk/>
            <pc:sldMk cId="3461519434" sldId="2076137768"/>
            <ac:spMk id="17" creationId="{9A42D329-1624-9E05-DDBB-95874B7BF19E}"/>
          </ac:spMkLst>
        </pc:spChg>
        <pc:picChg chg="add del mod">
          <ac:chgData name="Laurène DAVID" userId="5f7f841e-59ab-4eb4-94cf-f0753ad0a7b9" providerId="ADAL" clId="{FBD01426-DE15-41A7-AB9A-EC5E337BC017}" dt="2024-08-16T15:32:13.851" v="6479" actId="478"/>
          <ac:picMkLst>
            <pc:docMk/>
            <pc:sldMk cId="3461519434" sldId="2076137768"/>
            <ac:picMk id="11" creationId="{1B763A50-8750-3091-4003-A06EBE3DF179}"/>
          </ac:picMkLst>
        </pc:picChg>
        <pc:picChg chg="add del mod">
          <ac:chgData name="Laurène DAVID" userId="5f7f841e-59ab-4eb4-94cf-f0753ad0a7b9" providerId="ADAL" clId="{FBD01426-DE15-41A7-AB9A-EC5E337BC017}" dt="2024-08-16T15:27:01.560" v="6280" actId="478"/>
          <ac:picMkLst>
            <pc:docMk/>
            <pc:sldMk cId="3461519434" sldId="2076137768"/>
            <ac:picMk id="12290" creationId="{C1F3A382-2C1B-B049-F971-9B19BFBEE3A3}"/>
          </ac:picMkLst>
        </pc:picChg>
        <pc:cxnChg chg="add del mod">
          <ac:chgData name="Laurène DAVID" userId="5f7f841e-59ab-4eb4-94cf-f0753ad0a7b9" providerId="ADAL" clId="{FBD01426-DE15-41A7-AB9A-EC5E337BC017}" dt="2024-08-16T15:32:15.900" v="6481" actId="478"/>
          <ac:cxnSpMkLst>
            <pc:docMk/>
            <pc:sldMk cId="3461519434" sldId="2076137768"/>
            <ac:cxnSpMk id="8" creationId="{80242914-7CE9-5149-5C76-D8BA79F5325A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34:35.601" v="6557" actId="2696"/>
        <pc:sldMkLst>
          <pc:docMk/>
          <pc:sldMk cId="1990910957" sldId="2076137769"/>
        </pc:sldMkLst>
        <pc:spChg chg="mod">
          <ac:chgData name="Laurène DAVID" userId="5f7f841e-59ab-4eb4-94cf-f0753ad0a7b9" providerId="ADAL" clId="{FBD01426-DE15-41A7-AB9A-EC5E337BC017}" dt="2024-08-16T15:29:55.343" v="6462" actId="115"/>
          <ac:spMkLst>
            <pc:docMk/>
            <pc:sldMk cId="1990910957" sldId="2076137769"/>
            <ac:spMk id="4" creationId="{D38BB87D-5A33-08F9-9910-8D6145B8D3CC}"/>
          </ac:spMkLst>
        </pc:spChg>
        <pc:spChg chg="del">
          <ac:chgData name="Laurène DAVID" userId="5f7f841e-59ab-4eb4-94cf-f0753ad0a7b9" providerId="ADAL" clId="{FBD01426-DE15-41A7-AB9A-EC5E337BC017}" dt="2024-08-16T15:29:03.870" v="6411" actId="478"/>
          <ac:spMkLst>
            <pc:docMk/>
            <pc:sldMk cId="1990910957" sldId="2076137769"/>
            <ac:spMk id="7" creationId="{2BCB4199-8FF6-252D-1F93-AFED71393A86}"/>
          </ac:spMkLst>
        </pc:spChg>
        <pc:spChg chg="mod">
          <ac:chgData name="Laurène DAVID" userId="5f7f841e-59ab-4eb4-94cf-f0753ad0a7b9" providerId="ADAL" clId="{FBD01426-DE15-41A7-AB9A-EC5E337BC017}" dt="2024-08-16T15:29:10.843" v="6415" actId="404"/>
          <ac:spMkLst>
            <pc:docMk/>
            <pc:sldMk cId="1990910957" sldId="2076137769"/>
            <ac:spMk id="9" creationId="{B3CB70DC-2F87-7888-413C-A37CDADD833E}"/>
          </ac:spMkLst>
        </pc:spChg>
        <pc:picChg chg="add del mod">
          <ac:chgData name="Laurène DAVID" userId="5f7f841e-59ab-4eb4-94cf-f0753ad0a7b9" providerId="ADAL" clId="{FBD01426-DE15-41A7-AB9A-EC5E337BC017}" dt="2024-08-16T15:33:22.754" v="6495" actId="478"/>
          <ac:picMkLst>
            <pc:docMk/>
            <pc:sldMk cId="1990910957" sldId="2076137769"/>
            <ac:picMk id="2" creationId="{CD8752FA-A0E5-2A7A-16C6-D3316810D540}"/>
          </ac:picMkLst>
        </pc:picChg>
        <pc:picChg chg="add mod">
          <ac:chgData name="Laurène DAVID" userId="5f7f841e-59ab-4eb4-94cf-f0753ad0a7b9" providerId="ADAL" clId="{FBD01426-DE15-41A7-AB9A-EC5E337BC017}" dt="2024-08-16T15:33:28.771" v="6500" actId="1076"/>
          <ac:picMkLst>
            <pc:docMk/>
            <pc:sldMk cId="1990910957" sldId="2076137769"/>
            <ac:picMk id="3" creationId="{541022FF-11D1-5D85-3CF3-BA655F41C1E7}"/>
          </ac:picMkLst>
        </pc:picChg>
        <pc:picChg chg="add mod">
          <ac:chgData name="Laurène DAVID" userId="5f7f841e-59ab-4eb4-94cf-f0753ad0a7b9" providerId="ADAL" clId="{FBD01426-DE15-41A7-AB9A-EC5E337BC017}" dt="2024-08-16T15:33:27.783" v="6499" actId="1076"/>
          <ac:picMkLst>
            <pc:docMk/>
            <pc:sldMk cId="1990910957" sldId="2076137769"/>
            <ac:picMk id="5" creationId="{20B06BB2-3AE4-89FE-4D88-E9FF31F20B3D}"/>
          </ac:picMkLst>
        </pc:picChg>
        <pc:picChg chg="del">
          <ac:chgData name="Laurène DAVID" userId="5f7f841e-59ab-4eb4-94cf-f0753ad0a7b9" providerId="ADAL" clId="{FBD01426-DE15-41A7-AB9A-EC5E337BC017}" dt="2024-08-16T15:29:02.784" v="6410" actId="478"/>
          <ac:picMkLst>
            <pc:docMk/>
            <pc:sldMk cId="1990910957" sldId="2076137769"/>
            <ac:picMk id="11" creationId="{1B763A50-8750-3091-4003-A06EBE3DF179}"/>
          </ac:picMkLst>
        </pc:picChg>
        <pc:cxnChg chg="del mod">
          <ac:chgData name="Laurène DAVID" userId="5f7f841e-59ab-4eb4-94cf-f0753ad0a7b9" providerId="ADAL" clId="{FBD01426-DE15-41A7-AB9A-EC5E337BC017}" dt="2024-08-16T15:29:05.052" v="6413" actId="478"/>
          <ac:cxnSpMkLst>
            <pc:docMk/>
            <pc:sldMk cId="1990910957" sldId="2076137769"/>
            <ac:cxnSpMk id="8" creationId="{80242914-7CE9-5149-5C76-D8BA79F5325A}"/>
          </ac:cxnSpMkLst>
        </pc:cxnChg>
      </pc:sldChg>
      <pc:sldChg chg="addSp delSp modSp add del mod">
        <pc:chgData name="Laurène DAVID" userId="5f7f841e-59ab-4eb4-94cf-f0753ad0a7b9" providerId="ADAL" clId="{FBD01426-DE15-41A7-AB9A-EC5E337BC017}" dt="2024-08-16T15:34:26.818" v="6555" actId="2696"/>
        <pc:sldMkLst>
          <pc:docMk/>
          <pc:sldMk cId="2663852231" sldId="2076137770"/>
        </pc:sldMkLst>
        <pc:spChg chg="del mod">
          <ac:chgData name="Laurène DAVID" userId="5f7f841e-59ab-4eb4-94cf-f0753ad0a7b9" providerId="ADAL" clId="{FBD01426-DE15-41A7-AB9A-EC5E337BC017}" dt="2024-08-16T15:31:41.204" v="6474" actId="478"/>
          <ac:spMkLst>
            <pc:docMk/>
            <pc:sldMk cId="2663852231" sldId="2076137770"/>
            <ac:spMk id="4" creationId="{D38BB87D-5A33-08F9-9910-8D6145B8D3CC}"/>
          </ac:spMkLst>
        </pc:spChg>
        <pc:picChg chg="del">
          <ac:chgData name="Laurène DAVID" userId="5f7f841e-59ab-4eb4-94cf-f0753ad0a7b9" providerId="ADAL" clId="{FBD01426-DE15-41A7-AB9A-EC5E337BC017}" dt="2024-08-16T15:31:27.880" v="6469" actId="478"/>
          <ac:picMkLst>
            <pc:docMk/>
            <pc:sldMk cId="2663852231" sldId="2076137770"/>
            <ac:picMk id="2" creationId="{CD8752FA-A0E5-2A7A-16C6-D3316810D540}"/>
          </ac:picMkLst>
        </pc:picChg>
        <pc:picChg chg="add mod">
          <ac:chgData name="Laurène DAVID" userId="5f7f841e-59ab-4eb4-94cf-f0753ad0a7b9" providerId="ADAL" clId="{FBD01426-DE15-41A7-AB9A-EC5E337BC017}" dt="2024-08-16T15:33:06.363" v="6492" actId="1076"/>
          <ac:picMkLst>
            <pc:docMk/>
            <pc:sldMk cId="2663852231" sldId="2076137770"/>
            <ac:picMk id="3" creationId="{017502DC-488B-146E-4088-A54ED38AED9F}"/>
          </ac:picMkLst>
        </pc:picChg>
        <pc:picChg chg="add mod">
          <ac:chgData name="Laurène DAVID" userId="5f7f841e-59ab-4eb4-94cf-f0753ad0a7b9" providerId="ADAL" clId="{FBD01426-DE15-41A7-AB9A-EC5E337BC017}" dt="2024-08-16T15:33:14.968" v="6494" actId="1076"/>
          <ac:picMkLst>
            <pc:docMk/>
            <pc:sldMk cId="2663852231" sldId="2076137770"/>
            <ac:picMk id="13314" creationId="{378370BC-784B-4378-58D1-982BCF189A5E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8T12:58:18.822" v="12272" actId="20577"/>
        <pc:sldMkLst>
          <pc:docMk/>
          <pc:sldMk cId="3986362320" sldId="2076137771"/>
        </pc:sldMkLst>
        <pc:spChg chg="add del mod">
          <ac:chgData name="Laurène DAVID" userId="5f7f841e-59ab-4eb4-94cf-f0753ad0a7b9" providerId="ADAL" clId="{FBD01426-DE15-41A7-AB9A-EC5E337BC017}" dt="2024-08-16T16:13:21.392" v="7938" actId="478"/>
          <ac:spMkLst>
            <pc:docMk/>
            <pc:sldMk cId="3986362320" sldId="2076137771"/>
            <ac:spMk id="2" creationId="{B5D84544-2177-E773-497B-740B5C5EDDF8}"/>
          </ac:spMkLst>
        </pc:spChg>
        <pc:spChg chg="del">
          <ac:chgData name="Laurène DAVID" userId="5f7f841e-59ab-4eb4-94cf-f0753ad0a7b9" providerId="ADAL" clId="{FBD01426-DE15-41A7-AB9A-EC5E337BC017}" dt="2024-08-16T15:40:17.753" v="6738" actId="478"/>
          <ac:spMkLst>
            <pc:docMk/>
            <pc:sldMk cId="3986362320" sldId="2076137771"/>
            <ac:spMk id="4" creationId="{D38BB87D-5A33-08F9-9910-8D6145B8D3CC}"/>
          </ac:spMkLst>
        </pc:spChg>
        <pc:spChg chg="add del mod">
          <ac:chgData name="Laurène DAVID" userId="5f7f841e-59ab-4eb4-94cf-f0753ad0a7b9" providerId="ADAL" clId="{FBD01426-DE15-41A7-AB9A-EC5E337BC017}" dt="2024-08-16T16:13:25.046" v="7940" actId="478"/>
          <ac:spMkLst>
            <pc:docMk/>
            <pc:sldMk cId="3986362320" sldId="2076137771"/>
            <ac:spMk id="5" creationId="{029A1233-68E8-9592-EBB7-50E182CDB5CB}"/>
          </ac:spMkLst>
        </pc:spChg>
        <pc:spChg chg="add mod">
          <ac:chgData name="Laurène DAVID" userId="5f7f841e-59ab-4eb4-94cf-f0753ad0a7b9" providerId="ADAL" clId="{FBD01426-DE15-41A7-AB9A-EC5E337BC017}" dt="2024-08-18T12:58:18.822" v="12272" actId="20577"/>
          <ac:spMkLst>
            <pc:docMk/>
            <pc:sldMk cId="3986362320" sldId="2076137771"/>
            <ac:spMk id="6" creationId="{60D07B1B-7261-BF6E-49AC-94DCF7F4E813}"/>
          </ac:spMkLst>
        </pc:spChg>
        <pc:spChg chg="mod">
          <ac:chgData name="Laurène DAVID" userId="5f7f841e-59ab-4eb4-94cf-f0753ad0a7b9" providerId="ADAL" clId="{FBD01426-DE15-41A7-AB9A-EC5E337BC017}" dt="2024-08-16T16:13:36.121" v="7942" actId="207"/>
          <ac:spMkLst>
            <pc:docMk/>
            <pc:sldMk cId="3986362320" sldId="2076137771"/>
            <ac:spMk id="7" creationId="{2BCB4199-8FF6-252D-1F93-AFED71393A86}"/>
          </ac:spMkLst>
        </pc:spChg>
        <pc:spChg chg="del mod">
          <ac:chgData name="Laurène DAVID" userId="5f7f841e-59ab-4eb4-94cf-f0753ad0a7b9" providerId="ADAL" clId="{FBD01426-DE15-41A7-AB9A-EC5E337BC017}" dt="2024-08-16T16:13:22.798" v="7939" actId="478"/>
          <ac:spMkLst>
            <pc:docMk/>
            <pc:sldMk cId="3986362320" sldId="2076137771"/>
            <ac:spMk id="9" creationId="{B3CB70DC-2F87-7888-413C-A37CDADD833E}"/>
          </ac:spMkLst>
        </pc:spChg>
        <pc:spChg chg="add mod">
          <ac:chgData name="Laurène DAVID" userId="5f7f841e-59ab-4eb4-94cf-f0753ad0a7b9" providerId="ADAL" clId="{FBD01426-DE15-41A7-AB9A-EC5E337BC017}" dt="2024-08-16T16:13:25.786" v="7941"/>
          <ac:spMkLst>
            <pc:docMk/>
            <pc:sldMk cId="3986362320" sldId="2076137771"/>
            <ac:spMk id="10" creationId="{9A82DD15-DC7B-FC97-3C23-37FF54B43759}"/>
          </ac:spMkLst>
        </pc:spChg>
      </pc:sldChg>
      <pc:sldChg chg="addSp delSp modSp add mod">
        <pc:chgData name="Laurène DAVID" userId="5f7f841e-59ab-4eb4-94cf-f0753ad0a7b9" providerId="ADAL" clId="{FBD01426-DE15-41A7-AB9A-EC5E337BC017}" dt="2024-08-16T16:13:51.103" v="7945" actId="207"/>
        <pc:sldMkLst>
          <pc:docMk/>
          <pc:sldMk cId="1662636968" sldId="2076137772"/>
        </pc:sldMkLst>
        <pc:spChg chg="add del mod">
          <ac:chgData name="Laurène DAVID" userId="5f7f841e-59ab-4eb4-94cf-f0753ad0a7b9" providerId="ADAL" clId="{FBD01426-DE15-41A7-AB9A-EC5E337BC017}" dt="2024-08-16T15:38:22.851" v="6712" actId="478"/>
          <ac:spMkLst>
            <pc:docMk/>
            <pc:sldMk cId="1662636968" sldId="2076137772"/>
            <ac:spMk id="3" creationId="{B6E13B1D-9D91-052B-5B69-C9E3C9BFF142}"/>
          </ac:spMkLst>
        </pc:spChg>
        <pc:spChg chg="mod">
          <ac:chgData name="Laurène DAVID" userId="5f7f841e-59ab-4eb4-94cf-f0753ad0a7b9" providerId="ADAL" clId="{FBD01426-DE15-41A7-AB9A-EC5E337BC017}" dt="2024-08-16T16:13:47.255" v="7944" actId="207"/>
          <ac:spMkLst>
            <pc:docMk/>
            <pc:sldMk cId="1662636968" sldId="2076137772"/>
            <ac:spMk id="4" creationId="{D38BB87D-5A33-08F9-9910-8D6145B8D3CC}"/>
          </ac:spMkLst>
        </pc:spChg>
        <pc:spChg chg="add del mod">
          <ac:chgData name="Laurène DAVID" userId="5f7f841e-59ab-4eb4-94cf-f0753ad0a7b9" providerId="ADAL" clId="{FBD01426-DE15-41A7-AB9A-EC5E337BC017}" dt="2024-08-16T15:38:20.085" v="6710" actId="478"/>
          <ac:spMkLst>
            <pc:docMk/>
            <pc:sldMk cId="1662636968" sldId="2076137772"/>
            <ac:spMk id="7" creationId="{B04EC08C-54EB-057B-E17E-EDF6F5ED3B8D}"/>
          </ac:spMkLst>
        </pc:spChg>
        <pc:spChg chg="mod">
          <ac:chgData name="Laurène DAVID" userId="5f7f841e-59ab-4eb4-94cf-f0753ad0a7b9" providerId="ADAL" clId="{FBD01426-DE15-41A7-AB9A-EC5E337BC017}" dt="2024-08-16T16:13:51.103" v="7945" actId="207"/>
          <ac:spMkLst>
            <pc:docMk/>
            <pc:sldMk cId="1662636968" sldId="2076137772"/>
            <ac:spMk id="9" creationId="{B3CB70DC-2F87-7888-413C-A37CDADD833E}"/>
          </ac:spMkLst>
        </pc:spChg>
        <pc:picChg chg="del">
          <ac:chgData name="Laurène DAVID" userId="5f7f841e-59ab-4eb4-94cf-f0753ad0a7b9" providerId="ADAL" clId="{FBD01426-DE15-41A7-AB9A-EC5E337BC017}" dt="2024-08-16T15:38:18.702" v="6709" actId="478"/>
          <ac:picMkLst>
            <pc:docMk/>
            <pc:sldMk cId="1662636968" sldId="2076137772"/>
            <ac:picMk id="2" creationId="{CD8752FA-A0E5-2A7A-16C6-D3316810D540}"/>
          </ac:picMkLst>
        </pc:picChg>
        <pc:cxnChg chg="add del mod">
          <ac:chgData name="Laurène DAVID" userId="5f7f841e-59ab-4eb4-94cf-f0753ad0a7b9" providerId="ADAL" clId="{FBD01426-DE15-41A7-AB9A-EC5E337BC017}" dt="2024-08-16T15:38:23.724" v="6713" actId="478"/>
          <ac:cxnSpMkLst>
            <pc:docMk/>
            <pc:sldMk cId="1662636968" sldId="2076137772"/>
            <ac:cxnSpMk id="5" creationId="{FC0510CE-80A5-A092-848D-3ED35EB94D44}"/>
          </ac:cxnSpMkLst>
        </pc:cxnChg>
        <pc:cxnChg chg="add del mod">
          <ac:chgData name="Laurène DAVID" userId="5f7f841e-59ab-4eb4-94cf-f0753ad0a7b9" providerId="ADAL" clId="{FBD01426-DE15-41A7-AB9A-EC5E337BC017}" dt="2024-08-16T15:38:21.393" v="6711" actId="478"/>
          <ac:cxnSpMkLst>
            <pc:docMk/>
            <pc:sldMk cId="1662636968" sldId="2076137772"/>
            <ac:cxnSpMk id="8" creationId="{D6527F22-77F1-569E-B46D-6892E7CAD820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4:23.032" v="7955" actId="207"/>
        <pc:sldMkLst>
          <pc:docMk/>
          <pc:sldMk cId="429539517" sldId="2076137773"/>
        </pc:sldMkLst>
        <pc:spChg chg="del">
          <ac:chgData name="Laurène DAVID" userId="5f7f841e-59ab-4eb4-94cf-f0753ad0a7b9" providerId="ADAL" clId="{FBD01426-DE15-41A7-AB9A-EC5E337BC017}" dt="2024-08-16T15:35:23.202" v="6625" actId="478"/>
          <ac:spMkLst>
            <pc:docMk/>
            <pc:sldMk cId="429539517" sldId="2076137773"/>
            <ac:spMk id="3" creationId="{B6E13B1D-9D91-052B-5B69-C9E3C9BFF142}"/>
          </ac:spMkLst>
        </pc:spChg>
        <pc:spChg chg="del">
          <ac:chgData name="Laurène DAVID" userId="5f7f841e-59ab-4eb4-94cf-f0753ad0a7b9" providerId="ADAL" clId="{FBD01426-DE15-41A7-AB9A-EC5E337BC017}" dt="2024-08-16T15:35:02.834" v="6561" actId="478"/>
          <ac:spMkLst>
            <pc:docMk/>
            <pc:sldMk cId="429539517" sldId="2076137773"/>
            <ac:spMk id="4" creationId="{D38BB87D-5A33-08F9-9910-8D6145B8D3CC}"/>
          </ac:spMkLst>
        </pc:spChg>
        <pc:spChg chg="del">
          <ac:chgData name="Laurène DAVID" userId="5f7f841e-59ab-4eb4-94cf-f0753ad0a7b9" providerId="ADAL" clId="{FBD01426-DE15-41A7-AB9A-EC5E337BC017}" dt="2024-08-16T15:35:20.946" v="6623" actId="478"/>
          <ac:spMkLst>
            <pc:docMk/>
            <pc:sldMk cId="429539517" sldId="2076137773"/>
            <ac:spMk id="7" creationId="{B04EC08C-54EB-057B-E17E-EDF6F5ED3B8D}"/>
          </ac:spMkLst>
        </pc:spChg>
        <pc:spChg chg="mod">
          <ac:chgData name="Laurène DAVID" userId="5f7f841e-59ab-4eb4-94cf-f0753ad0a7b9" providerId="ADAL" clId="{FBD01426-DE15-41A7-AB9A-EC5E337BC017}" dt="2024-08-16T16:14:23.032" v="7955" actId="207"/>
          <ac:spMkLst>
            <pc:docMk/>
            <pc:sldMk cId="429539517" sldId="2076137773"/>
            <ac:spMk id="9" creationId="{B3CB70DC-2F87-7888-413C-A37CDADD833E}"/>
          </ac:spMkLst>
        </pc:spChg>
        <pc:spChg chg="mod">
          <ac:chgData name="Laurène DAVID" userId="5f7f841e-59ab-4eb4-94cf-f0753ad0a7b9" providerId="ADAL" clId="{FBD01426-DE15-41A7-AB9A-EC5E337BC017}" dt="2024-08-16T15:35:24.385" v="6627"/>
          <ac:spMkLst>
            <pc:docMk/>
            <pc:sldMk cId="429539517" sldId="2076137773"/>
            <ac:spMk id="13" creationId="{52475157-902E-C790-2C33-F2DD7E79A4E6}"/>
          </ac:spMkLst>
        </pc:spChg>
        <pc:grpChg chg="add mod">
          <ac:chgData name="Laurène DAVID" userId="5f7f841e-59ab-4eb4-94cf-f0753ad0a7b9" providerId="ADAL" clId="{FBD01426-DE15-41A7-AB9A-EC5E337BC017}" dt="2024-08-16T15:35:24.385" v="6627"/>
          <ac:grpSpMkLst>
            <pc:docMk/>
            <pc:sldMk cId="429539517" sldId="2076137773"/>
            <ac:grpSpMk id="6" creationId="{FA6647B4-95E6-99DE-C46E-C9949D797B64}"/>
          </ac:grpSpMkLst>
        </pc:grpChg>
        <pc:picChg chg="del">
          <ac:chgData name="Laurène DAVID" userId="5f7f841e-59ab-4eb4-94cf-f0753ad0a7b9" providerId="ADAL" clId="{FBD01426-DE15-41A7-AB9A-EC5E337BC017}" dt="2024-08-16T15:34:58.721" v="6560" actId="478"/>
          <ac:picMkLst>
            <pc:docMk/>
            <pc:sldMk cId="429539517" sldId="2076137773"/>
            <ac:picMk id="2" creationId="{CD8752FA-A0E5-2A7A-16C6-D3316810D540}"/>
          </ac:picMkLst>
        </pc:picChg>
        <pc:picChg chg="mod">
          <ac:chgData name="Laurène DAVID" userId="5f7f841e-59ab-4eb4-94cf-f0753ad0a7b9" providerId="ADAL" clId="{FBD01426-DE15-41A7-AB9A-EC5E337BC017}" dt="2024-08-16T15:35:24.385" v="6627"/>
          <ac:picMkLst>
            <pc:docMk/>
            <pc:sldMk cId="429539517" sldId="2076137773"/>
            <ac:picMk id="10" creationId="{8B4F9A84-2536-2BC1-861B-D57DB62CAA9C}"/>
          </ac:picMkLst>
        </pc:picChg>
        <pc:picChg chg="mod">
          <ac:chgData name="Laurène DAVID" userId="5f7f841e-59ab-4eb4-94cf-f0753ad0a7b9" providerId="ADAL" clId="{FBD01426-DE15-41A7-AB9A-EC5E337BC017}" dt="2024-08-16T15:35:24.385" v="6627"/>
          <ac:picMkLst>
            <pc:docMk/>
            <pc:sldMk cId="429539517" sldId="2076137773"/>
            <ac:picMk id="11" creationId="{0AE5B3B8-79AC-8B48-D600-61BEC5AE5263}"/>
          </ac:picMkLst>
        </pc:picChg>
        <pc:picChg chg="mod">
          <ac:chgData name="Laurène DAVID" userId="5f7f841e-59ab-4eb4-94cf-f0753ad0a7b9" providerId="ADAL" clId="{FBD01426-DE15-41A7-AB9A-EC5E337BC017}" dt="2024-08-16T15:35:24.385" v="6627"/>
          <ac:picMkLst>
            <pc:docMk/>
            <pc:sldMk cId="429539517" sldId="2076137773"/>
            <ac:picMk id="12" creationId="{C39AC96E-AC69-0440-554E-CA419BA36959}"/>
          </ac:picMkLst>
        </pc:picChg>
        <pc:cxnChg chg="del">
          <ac:chgData name="Laurène DAVID" userId="5f7f841e-59ab-4eb4-94cf-f0753ad0a7b9" providerId="ADAL" clId="{FBD01426-DE15-41A7-AB9A-EC5E337BC017}" dt="2024-08-16T15:35:23.678" v="6626" actId="478"/>
          <ac:cxnSpMkLst>
            <pc:docMk/>
            <pc:sldMk cId="429539517" sldId="2076137773"/>
            <ac:cxnSpMk id="5" creationId="{FC0510CE-80A5-A092-848D-3ED35EB94D44}"/>
          </ac:cxnSpMkLst>
        </pc:cxnChg>
        <pc:cxnChg chg="del">
          <ac:chgData name="Laurène DAVID" userId="5f7f841e-59ab-4eb4-94cf-f0753ad0a7b9" providerId="ADAL" clId="{FBD01426-DE15-41A7-AB9A-EC5E337BC017}" dt="2024-08-16T15:35:21.900" v="6624" actId="478"/>
          <ac:cxnSpMkLst>
            <pc:docMk/>
            <pc:sldMk cId="429539517" sldId="2076137773"/>
            <ac:cxnSpMk id="8" creationId="{D6527F22-77F1-569E-B46D-6892E7CAD820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4:18.156" v="7954" actId="208"/>
        <pc:sldMkLst>
          <pc:docMk/>
          <pc:sldMk cId="1753258380" sldId="2076137774"/>
        </pc:sldMkLst>
        <pc:spChg chg="mod">
          <ac:chgData name="Laurène DAVID" userId="5f7f841e-59ab-4eb4-94cf-f0753ad0a7b9" providerId="ADAL" clId="{FBD01426-DE15-41A7-AB9A-EC5E337BC017}" dt="2024-08-16T16:14:16.280" v="7953" actId="207"/>
          <ac:spMkLst>
            <pc:docMk/>
            <pc:sldMk cId="1753258380" sldId="2076137774"/>
            <ac:spMk id="3" creationId="{B6E13B1D-9D91-052B-5B69-C9E3C9BFF142}"/>
          </ac:spMkLst>
        </pc:spChg>
        <pc:spChg chg="del">
          <ac:chgData name="Laurène DAVID" userId="5f7f841e-59ab-4eb4-94cf-f0753ad0a7b9" providerId="ADAL" clId="{FBD01426-DE15-41A7-AB9A-EC5E337BC017}" dt="2024-08-16T16:14:02.812" v="7947" actId="478"/>
          <ac:spMkLst>
            <pc:docMk/>
            <pc:sldMk cId="1753258380" sldId="2076137774"/>
            <ac:spMk id="4" creationId="{D38BB87D-5A33-08F9-9910-8D6145B8D3CC}"/>
          </ac:spMkLst>
        </pc:spChg>
        <pc:spChg chg="mod">
          <ac:chgData name="Laurène DAVID" userId="5f7f841e-59ab-4eb4-94cf-f0753ad0a7b9" providerId="ADAL" clId="{FBD01426-DE15-41A7-AB9A-EC5E337BC017}" dt="2024-08-16T16:14:08.983" v="7951" actId="207"/>
          <ac:spMkLst>
            <pc:docMk/>
            <pc:sldMk cId="1753258380" sldId="2076137774"/>
            <ac:spMk id="7" creationId="{B04EC08C-54EB-057B-E17E-EDF6F5ED3B8D}"/>
          </ac:spMkLst>
        </pc:spChg>
        <pc:spChg chg="del mod">
          <ac:chgData name="Laurène DAVID" userId="5f7f841e-59ab-4eb4-94cf-f0753ad0a7b9" providerId="ADAL" clId="{FBD01426-DE15-41A7-AB9A-EC5E337BC017}" dt="2024-08-16T16:14:01.735" v="7946" actId="478"/>
          <ac:spMkLst>
            <pc:docMk/>
            <pc:sldMk cId="1753258380" sldId="2076137774"/>
            <ac:spMk id="9" creationId="{B3CB70DC-2F87-7888-413C-A37CDADD833E}"/>
          </ac:spMkLst>
        </pc:spChg>
        <pc:spChg chg="add del mod">
          <ac:chgData name="Laurène DAVID" userId="5f7f841e-59ab-4eb4-94cf-f0753ad0a7b9" providerId="ADAL" clId="{FBD01426-DE15-41A7-AB9A-EC5E337BC017}" dt="2024-08-16T16:14:03.416" v="7948" actId="478"/>
          <ac:spMkLst>
            <pc:docMk/>
            <pc:sldMk cId="1753258380" sldId="2076137774"/>
            <ac:spMk id="10" creationId="{FA4C2000-9011-6403-A9AF-22E0705CA9EB}"/>
          </ac:spMkLst>
        </pc:spChg>
        <pc:spChg chg="add mod">
          <ac:chgData name="Laurène DAVID" userId="5f7f841e-59ab-4eb4-94cf-f0753ad0a7b9" providerId="ADAL" clId="{FBD01426-DE15-41A7-AB9A-EC5E337BC017}" dt="2024-08-16T16:14:04.674" v="7949"/>
          <ac:spMkLst>
            <pc:docMk/>
            <pc:sldMk cId="1753258380" sldId="2076137774"/>
            <ac:spMk id="11" creationId="{0529BEC2-3D10-ADC3-3F83-77A3051524E1}"/>
          </ac:spMkLst>
        </pc:spChg>
        <pc:spChg chg="add mod">
          <ac:chgData name="Laurène DAVID" userId="5f7f841e-59ab-4eb4-94cf-f0753ad0a7b9" providerId="ADAL" clId="{FBD01426-DE15-41A7-AB9A-EC5E337BC017}" dt="2024-08-16T16:14:04.674" v="7949"/>
          <ac:spMkLst>
            <pc:docMk/>
            <pc:sldMk cId="1753258380" sldId="2076137774"/>
            <ac:spMk id="12" creationId="{DBC442F8-5A01-2D9E-BB8D-336B09EE50AA}"/>
          </ac:spMkLst>
        </pc:spChg>
        <pc:cxnChg chg="mod">
          <ac:chgData name="Laurène DAVID" userId="5f7f841e-59ab-4eb4-94cf-f0753ad0a7b9" providerId="ADAL" clId="{FBD01426-DE15-41A7-AB9A-EC5E337BC017}" dt="2024-08-16T16:14:18.156" v="7954" actId="208"/>
          <ac:cxnSpMkLst>
            <pc:docMk/>
            <pc:sldMk cId="1753258380" sldId="2076137774"/>
            <ac:cxnSpMk id="5" creationId="{FC0510CE-80A5-A092-848D-3ED35EB94D44}"/>
          </ac:cxnSpMkLst>
        </pc:cxnChg>
        <pc:cxnChg chg="mod">
          <ac:chgData name="Laurène DAVID" userId="5f7f841e-59ab-4eb4-94cf-f0753ad0a7b9" providerId="ADAL" clId="{FBD01426-DE15-41A7-AB9A-EC5E337BC017}" dt="2024-08-16T16:14:14.182" v="7952" actId="208"/>
          <ac:cxnSpMkLst>
            <pc:docMk/>
            <pc:sldMk cId="1753258380" sldId="2076137774"/>
            <ac:cxnSpMk id="8" creationId="{D6527F22-77F1-569E-B46D-6892E7CAD820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8T12:05:20.294" v="10444" actId="20577"/>
        <pc:sldMkLst>
          <pc:docMk/>
          <pc:sldMk cId="3811874361" sldId="2076137775"/>
        </pc:sldMkLst>
        <pc:spChg chg="add del mod">
          <ac:chgData name="Laurène DAVID" userId="5f7f841e-59ab-4eb4-94cf-f0753ad0a7b9" providerId="ADAL" clId="{FBD01426-DE15-41A7-AB9A-EC5E337BC017}" dt="2024-08-16T16:14:47.237" v="7963" actId="478"/>
          <ac:spMkLst>
            <pc:docMk/>
            <pc:sldMk cId="3811874361" sldId="2076137775"/>
            <ac:spMk id="3" creationId="{C5FCB62F-720F-D22E-63EB-BDBB35C73446}"/>
          </ac:spMkLst>
        </pc:spChg>
        <pc:spChg chg="add mod">
          <ac:chgData name="Laurène DAVID" userId="5f7f841e-59ab-4eb4-94cf-f0753ad0a7b9" providerId="ADAL" clId="{FBD01426-DE15-41A7-AB9A-EC5E337BC017}" dt="2024-08-16T16:14:47.998" v="7964"/>
          <ac:spMkLst>
            <pc:docMk/>
            <pc:sldMk cId="3811874361" sldId="2076137775"/>
            <ac:spMk id="4" creationId="{48BE24CB-F914-5721-F9C4-4A6E503483C7}"/>
          </ac:spMkLst>
        </pc:spChg>
        <pc:spChg chg="add mod">
          <ac:chgData name="Laurène DAVID" userId="5f7f841e-59ab-4eb4-94cf-f0753ad0a7b9" providerId="ADAL" clId="{FBD01426-DE15-41A7-AB9A-EC5E337BC017}" dt="2024-08-16T16:14:47.998" v="7964"/>
          <ac:spMkLst>
            <pc:docMk/>
            <pc:sldMk cId="3811874361" sldId="2076137775"/>
            <ac:spMk id="5" creationId="{84DB0947-2840-281E-438F-C7CB8C8E0CCD}"/>
          </ac:spMkLst>
        </pc:spChg>
        <pc:spChg chg="mod">
          <ac:chgData name="Laurène DAVID" userId="5f7f841e-59ab-4eb4-94cf-f0753ad0a7b9" providerId="ADAL" clId="{FBD01426-DE15-41A7-AB9A-EC5E337BC017}" dt="2024-08-18T12:05:20.294" v="10444" actId="20577"/>
          <ac:spMkLst>
            <pc:docMk/>
            <pc:sldMk cId="3811874361" sldId="2076137775"/>
            <ac:spMk id="23" creationId="{35FB4939-2AE4-29B8-31C3-A435502D5ADE}"/>
          </ac:spMkLst>
        </pc:spChg>
        <pc:spChg chg="mod">
          <ac:chgData name="Laurène DAVID" userId="5f7f841e-59ab-4eb4-94cf-f0753ad0a7b9" providerId="ADAL" clId="{FBD01426-DE15-41A7-AB9A-EC5E337BC017}" dt="2024-08-16T16:14:53.188" v="7965" actId="207"/>
          <ac:spMkLst>
            <pc:docMk/>
            <pc:sldMk cId="3811874361" sldId="2076137775"/>
            <ac:spMk id="24" creationId="{629B9887-A181-4A63-3294-E42C094B7A84}"/>
          </ac:spMkLst>
        </pc:spChg>
        <pc:spChg chg="mod">
          <ac:chgData name="Laurène DAVID" userId="5f7f841e-59ab-4eb4-94cf-f0753ad0a7b9" providerId="ADAL" clId="{FBD01426-DE15-41A7-AB9A-EC5E337BC017}" dt="2024-08-16T15:43:54.291" v="6892" actId="1076"/>
          <ac:spMkLst>
            <pc:docMk/>
            <pc:sldMk cId="3811874361" sldId="2076137775"/>
            <ac:spMk id="25" creationId="{20832B77-2220-29E9-88CD-C237EAF45484}"/>
          </ac:spMkLst>
        </pc:spChg>
        <pc:spChg chg="del mod">
          <ac:chgData name="Laurène DAVID" userId="5f7f841e-59ab-4eb4-94cf-f0753ad0a7b9" providerId="ADAL" clId="{FBD01426-DE15-41A7-AB9A-EC5E337BC017}" dt="2024-08-16T16:14:45.782" v="7962" actId="478"/>
          <ac:spMkLst>
            <pc:docMk/>
            <pc:sldMk cId="3811874361" sldId="2076137775"/>
            <ac:spMk id="30" creationId="{4F63DF71-B2DE-5479-503B-833BC9AA6828}"/>
          </ac:spMkLst>
        </pc:spChg>
        <pc:spChg chg="del mod">
          <ac:chgData name="Laurène DAVID" userId="5f7f841e-59ab-4eb4-94cf-f0753ad0a7b9" providerId="ADAL" clId="{FBD01426-DE15-41A7-AB9A-EC5E337BC017}" dt="2024-08-16T16:14:44.769" v="7961" actId="478"/>
          <ac:spMkLst>
            <pc:docMk/>
            <pc:sldMk cId="3811874361" sldId="2076137775"/>
            <ac:spMk id="31" creationId="{652B0870-0B46-B041-EA55-C025832CBAFE}"/>
          </ac:spMkLst>
        </pc:spChg>
        <pc:picChg chg="mod">
          <ac:chgData name="Laurène DAVID" userId="5f7f841e-59ab-4eb4-94cf-f0753ad0a7b9" providerId="ADAL" clId="{FBD01426-DE15-41A7-AB9A-EC5E337BC017}" dt="2024-08-16T15:43:54.291" v="6892" actId="1076"/>
          <ac:picMkLst>
            <pc:docMk/>
            <pc:sldMk cId="3811874361" sldId="2076137775"/>
            <ac:picMk id="3074" creationId="{7BD6BB78-D3EA-32AB-B831-87618B067A13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6T16:15:20.639" v="7971" actId="208"/>
        <pc:sldMkLst>
          <pc:docMk/>
          <pc:sldMk cId="3535564721" sldId="2076137776"/>
        </pc:sldMkLst>
        <pc:spChg chg="add mod">
          <ac:chgData name="Laurène DAVID" userId="5f7f841e-59ab-4eb4-94cf-f0753ad0a7b9" providerId="ADAL" clId="{FBD01426-DE15-41A7-AB9A-EC5E337BC017}" dt="2024-08-16T15:44:41.164" v="6901" actId="1076"/>
          <ac:spMkLst>
            <pc:docMk/>
            <pc:sldMk cId="3535564721" sldId="2076137776"/>
            <ac:spMk id="2" creationId="{58E31BF1-CC78-2A81-387D-71E833A13FC9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5" creationId="{F2F6EA8B-6B55-13F4-71B3-BBFB180CAD25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6" creationId="{575AB1B5-12E3-5FAF-8B83-FABE237A80E3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7" creationId="{521310DE-4D5E-C133-EAB4-DA8FC10FE462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8" creationId="{CCF55420-7427-D5B8-9566-4B19C61CFED1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9" creationId="{962C6D69-CAAE-E4C4-9440-734816AADB29}"/>
          </ac:spMkLst>
        </pc:spChg>
        <pc:spChg chg="mod">
          <ac:chgData name="Laurène DAVID" userId="5f7f841e-59ab-4eb4-94cf-f0753ad0a7b9" providerId="ADAL" clId="{FBD01426-DE15-41A7-AB9A-EC5E337BC017}" dt="2024-08-16T15:44:27.188" v="6900"/>
          <ac:spMkLst>
            <pc:docMk/>
            <pc:sldMk cId="3535564721" sldId="2076137776"/>
            <ac:spMk id="10" creationId="{A14C7FCB-F5D8-7B67-BA4E-7020A2E7260D}"/>
          </ac:spMkLst>
        </pc:spChg>
        <pc:spChg chg="add mod">
          <ac:chgData name="Laurène DAVID" userId="5f7f841e-59ab-4eb4-94cf-f0753ad0a7b9" providerId="ADAL" clId="{FBD01426-DE15-41A7-AB9A-EC5E337BC017}" dt="2024-08-16T16:15:20.639" v="7971" actId="208"/>
          <ac:spMkLst>
            <pc:docMk/>
            <pc:sldMk cId="3535564721" sldId="2076137776"/>
            <ac:spMk id="11" creationId="{EE248CE1-EDC7-A362-A26D-6402C37BEE50}"/>
          </ac:spMkLst>
        </pc:spChg>
        <pc:spChg chg="add mod">
          <ac:chgData name="Laurène DAVID" userId="5f7f841e-59ab-4eb4-94cf-f0753ad0a7b9" providerId="ADAL" clId="{FBD01426-DE15-41A7-AB9A-EC5E337BC017}" dt="2024-08-16T16:15:15.523" v="7970" actId="207"/>
          <ac:spMkLst>
            <pc:docMk/>
            <pc:sldMk cId="3535564721" sldId="2076137776"/>
            <ac:spMk id="12" creationId="{F5458AB2-3A2A-F10F-F41F-BF72B0504FEB}"/>
          </ac:spMkLst>
        </pc:spChg>
        <pc:spChg chg="add mod">
          <ac:chgData name="Laurène DAVID" userId="5f7f841e-59ab-4eb4-94cf-f0753ad0a7b9" providerId="ADAL" clId="{FBD01426-DE15-41A7-AB9A-EC5E337BC017}" dt="2024-08-16T15:46:12.767" v="6943" actId="207"/>
          <ac:spMkLst>
            <pc:docMk/>
            <pc:sldMk cId="3535564721" sldId="2076137776"/>
            <ac:spMk id="14" creationId="{61A36C8E-AE6F-7F76-30AA-967CD875A1C8}"/>
          </ac:spMkLst>
        </pc:spChg>
        <pc:spChg chg="add del mod">
          <ac:chgData name="Laurène DAVID" userId="5f7f841e-59ab-4eb4-94cf-f0753ad0a7b9" providerId="ADAL" clId="{FBD01426-DE15-41A7-AB9A-EC5E337BC017}" dt="2024-08-16T16:15:12.573" v="7968" actId="478"/>
          <ac:spMkLst>
            <pc:docMk/>
            <pc:sldMk cId="3535564721" sldId="2076137776"/>
            <ac:spMk id="16" creationId="{359756E4-306B-0EC7-01A7-07F892A754CB}"/>
          </ac:spMkLst>
        </pc:spChg>
        <pc:spChg chg="add mod">
          <ac:chgData name="Laurène DAVID" userId="5f7f841e-59ab-4eb4-94cf-f0753ad0a7b9" providerId="ADAL" clId="{FBD01426-DE15-41A7-AB9A-EC5E337BC017}" dt="2024-08-16T16:15:13.034" v="7969"/>
          <ac:spMkLst>
            <pc:docMk/>
            <pc:sldMk cId="3535564721" sldId="2076137776"/>
            <ac:spMk id="17" creationId="{3CB515E9-C560-B2E6-BCEB-C4A35F32EB9D}"/>
          </ac:spMkLst>
        </pc:spChg>
        <pc:spChg chg="add mod">
          <ac:chgData name="Laurène DAVID" userId="5f7f841e-59ab-4eb4-94cf-f0753ad0a7b9" providerId="ADAL" clId="{FBD01426-DE15-41A7-AB9A-EC5E337BC017}" dt="2024-08-16T16:15:13.034" v="7969"/>
          <ac:spMkLst>
            <pc:docMk/>
            <pc:sldMk cId="3535564721" sldId="2076137776"/>
            <ac:spMk id="18" creationId="{10DA45E1-4CDF-9E49-B39D-B6A0588F7A28}"/>
          </ac:spMkLst>
        </pc:spChg>
        <pc:spChg chg="del">
          <ac:chgData name="Laurène DAVID" userId="5f7f841e-59ab-4eb4-94cf-f0753ad0a7b9" providerId="ADAL" clId="{FBD01426-DE15-41A7-AB9A-EC5E337BC017}" dt="2024-08-16T15:44:24.467" v="6896" actId="478"/>
          <ac:spMkLst>
            <pc:docMk/>
            <pc:sldMk cId="3535564721" sldId="2076137776"/>
            <ac:spMk id="23" creationId="{35FB4939-2AE4-29B8-31C3-A435502D5ADE}"/>
          </ac:spMkLst>
        </pc:spChg>
        <pc:spChg chg="del">
          <ac:chgData name="Laurène DAVID" userId="5f7f841e-59ab-4eb4-94cf-f0753ad0a7b9" providerId="ADAL" clId="{FBD01426-DE15-41A7-AB9A-EC5E337BC017}" dt="2024-08-16T15:44:26.086" v="6898" actId="478"/>
          <ac:spMkLst>
            <pc:docMk/>
            <pc:sldMk cId="3535564721" sldId="2076137776"/>
            <ac:spMk id="24" creationId="{629B9887-A181-4A63-3294-E42C094B7A84}"/>
          </ac:spMkLst>
        </pc:spChg>
        <pc:spChg chg="del">
          <ac:chgData name="Laurène DAVID" userId="5f7f841e-59ab-4eb4-94cf-f0753ad0a7b9" providerId="ADAL" clId="{FBD01426-DE15-41A7-AB9A-EC5E337BC017}" dt="2024-08-16T15:44:25.594" v="6897" actId="478"/>
          <ac:spMkLst>
            <pc:docMk/>
            <pc:sldMk cId="3535564721" sldId="2076137776"/>
            <ac:spMk id="25" creationId="{20832B77-2220-29E9-88CD-C237EAF45484}"/>
          </ac:spMkLst>
        </pc:spChg>
        <pc:spChg chg="del mod">
          <ac:chgData name="Laurène DAVID" userId="5f7f841e-59ab-4eb4-94cf-f0753ad0a7b9" providerId="ADAL" clId="{FBD01426-DE15-41A7-AB9A-EC5E337BC017}" dt="2024-08-16T16:15:09.164" v="7967" actId="478"/>
          <ac:spMkLst>
            <pc:docMk/>
            <pc:sldMk cId="3535564721" sldId="2076137776"/>
            <ac:spMk id="30" creationId="{4F63DF71-B2DE-5479-503B-833BC9AA6828}"/>
          </ac:spMkLst>
        </pc:spChg>
        <pc:spChg chg="del">
          <ac:chgData name="Laurène DAVID" userId="5f7f841e-59ab-4eb4-94cf-f0753ad0a7b9" providerId="ADAL" clId="{FBD01426-DE15-41A7-AB9A-EC5E337BC017}" dt="2024-08-16T16:15:07.471" v="7966" actId="478"/>
          <ac:spMkLst>
            <pc:docMk/>
            <pc:sldMk cId="3535564721" sldId="2076137776"/>
            <ac:spMk id="31" creationId="{652B0870-0B46-B041-EA55-C025832CBAFE}"/>
          </ac:spMkLst>
        </pc:spChg>
        <pc:grpChg chg="add mod">
          <ac:chgData name="Laurène DAVID" userId="5f7f841e-59ab-4eb4-94cf-f0753ad0a7b9" providerId="ADAL" clId="{FBD01426-DE15-41A7-AB9A-EC5E337BC017}" dt="2024-08-16T15:44:41.164" v="6901" actId="1076"/>
          <ac:grpSpMkLst>
            <pc:docMk/>
            <pc:sldMk cId="3535564721" sldId="2076137776"/>
            <ac:grpSpMk id="3" creationId="{A49A3EB2-33B7-E447-BE53-A67D40B3BAEC}"/>
          </ac:grpSpMkLst>
        </pc:grpChg>
        <pc:picChg chg="mod">
          <ac:chgData name="Laurène DAVID" userId="5f7f841e-59ab-4eb4-94cf-f0753ad0a7b9" providerId="ADAL" clId="{FBD01426-DE15-41A7-AB9A-EC5E337BC017}" dt="2024-08-16T15:44:27.188" v="6900"/>
          <ac:picMkLst>
            <pc:docMk/>
            <pc:sldMk cId="3535564721" sldId="2076137776"/>
            <ac:picMk id="4" creationId="{ACA3FD84-5E9A-4A4D-F787-551BA25AC608}"/>
          </ac:picMkLst>
        </pc:picChg>
        <pc:picChg chg="del">
          <ac:chgData name="Laurène DAVID" userId="5f7f841e-59ab-4eb4-94cf-f0753ad0a7b9" providerId="ADAL" clId="{FBD01426-DE15-41A7-AB9A-EC5E337BC017}" dt="2024-08-16T15:44:26.503" v="6899" actId="478"/>
          <ac:picMkLst>
            <pc:docMk/>
            <pc:sldMk cId="3535564721" sldId="2076137776"/>
            <ac:picMk id="3074" creationId="{7BD6BB78-D3EA-32AB-B831-87618B067A13}"/>
          </ac:picMkLst>
        </pc:picChg>
        <pc:cxnChg chg="add mod">
          <ac:chgData name="Laurène DAVID" userId="5f7f841e-59ab-4eb4-94cf-f0753ad0a7b9" providerId="ADAL" clId="{FBD01426-DE15-41A7-AB9A-EC5E337BC017}" dt="2024-08-16T15:44:41.164" v="6901" actId="1076"/>
          <ac:cxnSpMkLst>
            <pc:docMk/>
            <pc:sldMk cId="3535564721" sldId="2076137776"/>
            <ac:cxnSpMk id="13" creationId="{473BFA0B-BAF9-288C-D062-CE68B78D81B3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5:52.953" v="7977" actId="208"/>
        <pc:sldMkLst>
          <pc:docMk/>
          <pc:sldMk cId="339838634" sldId="2076137777"/>
        </pc:sldMkLst>
        <pc:spChg chg="del">
          <ac:chgData name="Laurène DAVID" userId="5f7f841e-59ab-4eb4-94cf-f0753ad0a7b9" providerId="ADAL" clId="{FBD01426-DE15-41A7-AB9A-EC5E337BC017}" dt="2024-08-16T15:45:11.677" v="6906" actId="478"/>
          <ac:spMkLst>
            <pc:docMk/>
            <pc:sldMk cId="339838634" sldId="2076137777"/>
            <ac:spMk id="2" creationId="{58E31BF1-CC78-2A81-387D-71E833A13FC9}"/>
          </ac:spMkLst>
        </pc:spChg>
        <pc:spChg chg="del">
          <ac:chgData name="Laurène DAVID" userId="5f7f841e-59ab-4eb4-94cf-f0753ad0a7b9" providerId="ADAL" clId="{FBD01426-DE15-41A7-AB9A-EC5E337BC017}" dt="2024-08-16T15:45:12.282" v="6907" actId="478"/>
          <ac:spMkLst>
            <pc:docMk/>
            <pc:sldMk cId="339838634" sldId="2076137777"/>
            <ac:spMk id="11" creationId="{EE248CE1-EDC7-A362-A26D-6402C37BEE50}"/>
          </ac:spMkLst>
        </pc:spChg>
        <pc:spChg chg="del">
          <ac:chgData name="Laurène DAVID" userId="5f7f841e-59ab-4eb4-94cf-f0753ad0a7b9" providerId="ADAL" clId="{FBD01426-DE15-41A7-AB9A-EC5E337BC017}" dt="2024-08-16T15:45:14.288" v="6908" actId="478"/>
          <ac:spMkLst>
            <pc:docMk/>
            <pc:sldMk cId="339838634" sldId="2076137777"/>
            <ac:spMk id="12" creationId="{F5458AB2-3A2A-F10F-F41F-BF72B0504FEB}"/>
          </ac:spMkLst>
        </pc:spChg>
        <pc:spChg chg="del">
          <ac:chgData name="Laurène DAVID" userId="5f7f841e-59ab-4eb4-94cf-f0753ad0a7b9" providerId="ADAL" clId="{FBD01426-DE15-41A7-AB9A-EC5E337BC017}" dt="2024-08-16T15:45:10.787" v="6905" actId="478"/>
          <ac:spMkLst>
            <pc:docMk/>
            <pc:sldMk cId="339838634" sldId="2076137777"/>
            <ac:spMk id="14" creationId="{61A36C8E-AE6F-7F76-30AA-967CD875A1C8}"/>
          </ac:spMkLst>
        </pc:spChg>
        <pc:spChg chg="add del mod">
          <ac:chgData name="Laurène DAVID" userId="5f7f841e-59ab-4eb4-94cf-f0753ad0a7b9" providerId="ADAL" clId="{FBD01426-DE15-41A7-AB9A-EC5E337BC017}" dt="2024-08-16T15:46:42.502" v="6952" actId="478"/>
          <ac:spMkLst>
            <pc:docMk/>
            <pc:sldMk cId="339838634" sldId="2076137777"/>
            <ac:spMk id="15" creationId="{CB58996E-FCC8-01D4-5EAD-6402D12FA19A}"/>
          </ac:spMkLst>
        </pc:spChg>
        <pc:spChg chg="mod">
          <ac:chgData name="Laurène DAVID" userId="5f7f841e-59ab-4eb4-94cf-f0753ad0a7b9" providerId="ADAL" clId="{FBD01426-DE15-41A7-AB9A-EC5E337BC017}" dt="2024-08-16T15:45:15.108" v="6909"/>
          <ac:spMkLst>
            <pc:docMk/>
            <pc:sldMk cId="339838634" sldId="2076137777"/>
            <ac:spMk id="18" creationId="{00609406-F1CC-DF16-2143-CFB991FCE577}"/>
          </ac:spMkLst>
        </pc:spChg>
        <pc:spChg chg="mod">
          <ac:chgData name="Laurène DAVID" userId="5f7f841e-59ab-4eb4-94cf-f0753ad0a7b9" providerId="ADAL" clId="{FBD01426-DE15-41A7-AB9A-EC5E337BC017}" dt="2024-08-16T15:45:15.108" v="6909"/>
          <ac:spMkLst>
            <pc:docMk/>
            <pc:sldMk cId="339838634" sldId="2076137777"/>
            <ac:spMk id="19" creationId="{D76B90D4-D88B-C868-C9C0-584F007A816D}"/>
          </ac:spMkLst>
        </pc:spChg>
        <pc:spChg chg="add mod">
          <ac:chgData name="Laurène DAVID" userId="5f7f841e-59ab-4eb4-94cf-f0753ad0a7b9" providerId="ADAL" clId="{FBD01426-DE15-41A7-AB9A-EC5E337BC017}" dt="2024-08-16T16:15:45.516" v="7976" actId="207"/>
          <ac:spMkLst>
            <pc:docMk/>
            <pc:sldMk cId="339838634" sldId="2076137777"/>
            <ac:spMk id="22" creationId="{2E64A98B-338D-DDBB-57C7-C2D7AA281511}"/>
          </ac:spMkLst>
        </pc:spChg>
        <pc:spChg chg="add mod">
          <ac:chgData name="Laurène DAVID" userId="5f7f841e-59ab-4eb4-94cf-f0753ad0a7b9" providerId="ADAL" clId="{FBD01426-DE15-41A7-AB9A-EC5E337BC017}" dt="2024-08-16T16:15:43.658" v="7975" actId="207"/>
          <ac:spMkLst>
            <pc:docMk/>
            <pc:sldMk cId="339838634" sldId="2076137777"/>
            <ac:spMk id="24" creationId="{F2F58820-C9DA-2116-7379-7C1A9F7E38D5}"/>
          </ac:spMkLst>
        </pc:spChg>
        <pc:spChg chg="mod">
          <ac:chgData name="Laurène DAVID" userId="5f7f841e-59ab-4eb4-94cf-f0753ad0a7b9" providerId="ADAL" clId="{FBD01426-DE15-41A7-AB9A-EC5E337BC017}" dt="2024-08-16T15:46:24.637" v="6945"/>
          <ac:spMkLst>
            <pc:docMk/>
            <pc:sldMk cId="339838634" sldId="2076137777"/>
            <ac:spMk id="27" creationId="{5E0A30B5-DDA2-42D4-BEEA-7CADB968BD5F}"/>
          </ac:spMkLst>
        </pc:spChg>
        <pc:spChg chg="del mod">
          <ac:chgData name="Laurène DAVID" userId="5f7f841e-59ab-4eb4-94cf-f0753ad0a7b9" providerId="ADAL" clId="{FBD01426-DE15-41A7-AB9A-EC5E337BC017}" dt="2024-08-16T15:46:34.864" v="6949" actId="478"/>
          <ac:spMkLst>
            <pc:docMk/>
            <pc:sldMk cId="339838634" sldId="2076137777"/>
            <ac:spMk id="28" creationId="{B6F2C5AB-2903-D7E7-6110-07F8C0E7A051}"/>
          </ac:spMkLst>
        </pc:spChg>
        <pc:spChg chg="del mod">
          <ac:chgData name="Laurène DAVID" userId="5f7f841e-59ab-4eb4-94cf-f0753ad0a7b9" providerId="ADAL" clId="{FBD01426-DE15-41A7-AB9A-EC5E337BC017}" dt="2024-08-16T15:46:33.321" v="6948" actId="478"/>
          <ac:spMkLst>
            <pc:docMk/>
            <pc:sldMk cId="339838634" sldId="2076137777"/>
            <ac:spMk id="29" creationId="{73C2619C-C8A3-28DE-DC37-A0F692B61561}"/>
          </ac:spMkLst>
        </pc:spChg>
        <pc:spChg chg="mod">
          <ac:chgData name="Laurène DAVID" userId="5f7f841e-59ab-4eb4-94cf-f0753ad0a7b9" providerId="ADAL" clId="{FBD01426-DE15-41A7-AB9A-EC5E337BC017}" dt="2024-08-16T16:15:35.557" v="7972" actId="207"/>
          <ac:spMkLst>
            <pc:docMk/>
            <pc:sldMk cId="339838634" sldId="2076137777"/>
            <ac:spMk id="30" creationId="{4F63DF71-B2DE-5479-503B-833BC9AA6828}"/>
          </ac:spMkLst>
        </pc:spChg>
        <pc:spChg chg="mod">
          <ac:chgData name="Laurène DAVID" userId="5f7f841e-59ab-4eb4-94cf-f0753ad0a7b9" providerId="ADAL" clId="{FBD01426-DE15-41A7-AB9A-EC5E337BC017}" dt="2024-08-16T16:15:41.418" v="7974" actId="207"/>
          <ac:spMkLst>
            <pc:docMk/>
            <pc:sldMk cId="339838634" sldId="2076137777"/>
            <ac:spMk id="31" creationId="{652B0870-0B46-B041-EA55-C025832CBAFE}"/>
          </ac:spMkLst>
        </pc:spChg>
        <pc:spChg chg="mod">
          <ac:chgData name="Laurène DAVID" userId="5f7f841e-59ab-4eb4-94cf-f0753ad0a7b9" providerId="ADAL" clId="{FBD01426-DE15-41A7-AB9A-EC5E337BC017}" dt="2024-08-16T15:46:24.637" v="6945"/>
          <ac:spMkLst>
            <pc:docMk/>
            <pc:sldMk cId="339838634" sldId="2076137777"/>
            <ac:spMk id="32" creationId="{BAC6F7E3-FC7E-C6D2-6E1B-6A241A051DF6}"/>
          </ac:spMkLst>
        </pc:spChg>
        <pc:spChg chg="del mod">
          <ac:chgData name="Laurène DAVID" userId="5f7f841e-59ab-4eb4-94cf-f0753ad0a7b9" providerId="ADAL" clId="{FBD01426-DE15-41A7-AB9A-EC5E337BC017}" dt="2024-08-16T15:46:37.308" v="6950" actId="478"/>
          <ac:spMkLst>
            <pc:docMk/>
            <pc:sldMk cId="339838634" sldId="2076137777"/>
            <ac:spMk id="33" creationId="{EE92EC70-CAFB-969B-7DC0-5A3BC2F92B30}"/>
          </ac:spMkLst>
        </pc:spChg>
        <pc:spChg chg="del mod">
          <ac:chgData name="Laurène DAVID" userId="5f7f841e-59ab-4eb4-94cf-f0753ad0a7b9" providerId="ADAL" clId="{FBD01426-DE15-41A7-AB9A-EC5E337BC017}" dt="2024-08-16T15:46:31.725" v="6947" actId="478"/>
          <ac:spMkLst>
            <pc:docMk/>
            <pc:sldMk cId="339838634" sldId="2076137777"/>
            <ac:spMk id="34" creationId="{DA0657A8-7DEA-A493-54EA-93C8E987C2E0}"/>
          </ac:spMkLst>
        </pc:spChg>
        <pc:grpChg chg="del">
          <ac:chgData name="Laurène DAVID" userId="5f7f841e-59ab-4eb4-94cf-f0753ad0a7b9" providerId="ADAL" clId="{FBD01426-DE15-41A7-AB9A-EC5E337BC017}" dt="2024-08-16T15:45:08.954" v="6903" actId="478"/>
          <ac:grpSpMkLst>
            <pc:docMk/>
            <pc:sldMk cId="339838634" sldId="2076137777"/>
            <ac:grpSpMk id="3" creationId="{A49A3EB2-33B7-E447-BE53-A67D40B3BAEC}"/>
          </ac:grpSpMkLst>
        </pc:grpChg>
        <pc:grpChg chg="add del mod">
          <ac:chgData name="Laurène DAVID" userId="5f7f841e-59ab-4eb4-94cf-f0753ad0a7b9" providerId="ADAL" clId="{FBD01426-DE15-41A7-AB9A-EC5E337BC017}" dt="2024-08-16T15:46:24.267" v="6944" actId="478"/>
          <ac:grpSpMkLst>
            <pc:docMk/>
            <pc:sldMk cId="339838634" sldId="2076137777"/>
            <ac:grpSpMk id="16" creationId="{24175938-A69C-CADE-5826-E43915B7D5DB}"/>
          </ac:grpSpMkLst>
        </pc:grpChg>
        <pc:grpChg chg="add mod ord">
          <ac:chgData name="Laurène DAVID" userId="5f7f841e-59ab-4eb4-94cf-f0753ad0a7b9" providerId="ADAL" clId="{FBD01426-DE15-41A7-AB9A-EC5E337BC017}" dt="2024-08-16T15:46:58.499" v="6959" actId="1076"/>
          <ac:grpSpMkLst>
            <pc:docMk/>
            <pc:sldMk cId="339838634" sldId="2076137777"/>
            <ac:grpSpMk id="25" creationId="{8C8C0533-4E7E-5C48-CD22-D22142079298}"/>
          </ac:grpSpMkLst>
        </pc:grpChg>
        <pc:picChg chg="mod">
          <ac:chgData name="Laurène DAVID" userId="5f7f841e-59ab-4eb4-94cf-f0753ad0a7b9" providerId="ADAL" clId="{FBD01426-DE15-41A7-AB9A-EC5E337BC017}" dt="2024-08-16T15:45:15.108" v="6909"/>
          <ac:picMkLst>
            <pc:docMk/>
            <pc:sldMk cId="339838634" sldId="2076137777"/>
            <ac:picMk id="17" creationId="{1EE55D33-908C-230A-9078-6474241F6920}"/>
          </ac:picMkLst>
        </pc:picChg>
        <pc:picChg chg="mod ord">
          <ac:chgData name="Laurène DAVID" userId="5f7f841e-59ab-4eb4-94cf-f0753ad0a7b9" providerId="ADAL" clId="{FBD01426-DE15-41A7-AB9A-EC5E337BC017}" dt="2024-08-16T15:46:28.221" v="6946" actId="167"/>
          <ac:picMkLst>
            <pc:docMk/>
            <pc:sldMk cId="339838634" sldId="2076137777"/>
            <ac:picMk id="26" creationId="{B2EB2EF0-B4D9-9222-319B-6DEBCDBAF2C5}"/>
          </ac:picMkLst>
        </pc:picChg>
        <pc:cxnChg chg="del">
          <ac:chgData name="Laurène DAVID" userId="5f7f841e-59ab-4eb4-94cf-f0753ad0a7b9" providerId="ADAL" clId="{FBD01426-DE15-41A7-AB9A-EC5E337BC017}" dt="2024-08-16T15:45:09.800" v="6904" actId="478"/>
          <ac:cxnSpMkLst>
            <pc:docMk/>
            <pc:sldMk cId="339838634" sldId="2076137777"/>
            <ac:cxnSpMk id="13" creationId="{473BFA0B-BAF9-288C-D062-CE68B78D81B3}"/>
          </ac:cxnSpMkLst>
        </pc:cxnChg>
        <pc:cxnChg chg="add mod">
          <ac:chgData name="Laurène DAVID" userId="5f7f841e-59ab-4eb4-94cf-f0753ad0a7b9" providerId="ADAL" clId="{FBD01426-DE15-41A7-AB9A-EC5E337BC017}" dt="2024-08-16T16:15:52.953" v="7977" actId="208"/>
          <ac:cxnSpMkLst>
            <pc:docMk/>
            <pc:sldMk cId="339838634" sldId="2076137777"/>
            <ac:cxnSpMk id="20" creationId="{499D2D67-7A48-B3A3-3753-A26FFB58ACC0}"/>
          </ac:cxnSpMkLst>
        </pc:cxnChg>
        <pc:cxnChg chg="add mod">
          <ac:chgData name="Laurène DAVID" userId="5f7f841e-59ab-4eb4-94cf-f0753ad0a7b9" providerId="ADAL" clId="{FBD01426-DE15-41A7-AB9A-EC5E337BC017}" dt="2024-08-16T16:15:52.953" v="7977" actId="208"/>
          <ac:cxnSpMkLst>
            <pc:docMk/>
            <pc:sldMk cId="339838634" sldId="2076137777"/>
            <ac:cxnSpMk id="21" creationId="{53AB48EB-BACE-13F4-BDED-3D0F2D3FCFD1}"/>
          </ac:cxnSpMkLst>
        </pc:cxnChg>
        <pc:cxnChg chg="add del mod">
          <ac:chgData name="Laurène DAVID" userId="5f7f841e-59ab-4eb4-94cf-f0753ad0a7b9" providerId="ADAL" clId="{FBD01426-DE15-41A7-AB9A-EC5E337BC017}" dt="2024-08-16T15:45:38.329" v="6915" actId="478"/>
          <ac:cxnSpMkLst>
            <pc:docMk/>
            <pc:sldMk cId="339838634" sldId="2076137777"/>
            <ac:cxnSpMk id="23" creationId="{841F2D41-35F4-DAA3-1DDF-72E112DD347A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6:11.163" v="7983" actId="207"/>
        <pc:sldMkLst>
          <pc:docMk/>
          <pc:sldMk cId="540506116" sldId="2076137778"/>
        </pc:sldMkLst>
        <pc:spChg chg="add mod">
          <ac:chgData name="Laurène DAVID" userId="5f7f841e-59ab-4eb4-94cf-f0753ad0a7b9" providerId="ADAL" clId="{FBD01426-DE15-41A7-AB9A-EC5E337BC017}" dt="2024-08-16T16:16:11.163" v="7983" actId="207"/>
          <ac:spMkLst>
            <pc:docMk/>
            <pc:sldMk cId="540506116" sldId="2076137778"/>
            <ac:spMk id="2" creationId="{09C91C8B-FED3-7C83-548A-BD73C443A241}"/>
          </ac:spMkLst>
        </pc:spChg>
        <pc:spChg chg="add mod">
          <ac:chgData name="Laurène DAVID" userId="5f7f841e-59ab-4eb4-94cf-f0753ad0a7b9" providerId="ADAL" clId="{FBD01426-DE15-41A7-AB9A-EC5E337BC017}" dt="2024-08-16T16:16:08.006" v="7982" actId="208"/>
          <ac:spMkLst>
            <pc:docMk/>
            <pc:sldMk cId="540506116" sldId="2076137778"/>
            <ac:spMk id="3" creationId="{084AE132-3E69-4671-689D-5B8660587EEE}"/>
          </ac:spMkLst>
        </pc:spChg>
        <pc:spChg chg="add mod">
          <ac:chgData name="Laurène DAVID" userId="5f7f841e-59ab-4eb4-94cf-f0753ad0a7b9" providerId="ADAL" clId="{FBD01426-DE15-41A7-AB9A-EC5E337BC017}" dt="2024-08-16T16:16:08.006" v="7982" actId="208"/>
          <ac:spMkLst>
            <pc:docMk/>
            <pc:sldMk cId="540506116" sldId="2076137778"/>
            <ac:spMk id="4" creationId="{E3631E69-61A1-7DE2-8A9D-8293E79F7BB0}"/>
          </ac:spMkLst>
        </pc:spChg>
        <pc:spChg chg="del">
          <ac:chgData name="Laurène DAVID" userId="5f7f841e-59ab-4eb4-94cf-f0753ad0a7b9" providerId="ADAL" clId="{FBD01426-DE15-41A7-AB9A-EC5E337BC017}" dt="2024-08-16T15:47:33.298" v="6966" actId="478"/>
          <ac:spMkLst>
            <pc:docMk/>
            <pc:sldMk cId="540506116" sldId="2076137778"/>
            <ac:spMk id="22" creationId="{2E64A98B-338D-DDBB-57C7-C2D7AA281511}"/>
          </ac:spMkLst>
        </pc:spChg>
        <pc:spChg chg="del">
          <ac:chgData name="Laurène DAVID" userId="5f7f841e-59ab-4eb4-94cf-f0753ad0a7b9" providerId="ADAL" clId="{FBD01426-DE15-41A7-AB9A-EC5E337BC017}" dt="2024-08-16T15:47:29.855" v="6963" actId="478"/>
          <ac:spMkLst>
            <pc:docMk/>
            <pc:sldMk cId="540506116" sldId="2076137778"/>
            <ac:spMk id="24" creationId="{F2F58820-C9DA-2116-7379-7C1A9F7E38D5}"/>
          </ac:spMkLst>
        </pc:spChg>
        <pc:spChg chg="del topLvl">
          <ac:chgData name="Laurène DAVID" userId="5f7f841e-59ab-4eb4-94cf-f0753ad0a7b9" providerId="ADAL" clId="{FBD01426-DE15-41A7-AB9A-EC5E337BC017}" dt="2024-08-16T15:47:35.844" v="6968" actId="478"/>
          <ac:spMkLst>
            <pc:docMk/>
            <pc:sldMk cId="540506116" sldId="2076137778"/>
            <ac:spMk id="27" creationId="{5E0A30B5-DDA2-42D4-BEEA-7CADB968BD5F}"/>
          </ac:spMkLst>
        </pc:spChg>
        <pc:spChg chg="mod">
          <ac:chgData name="Laurène DAVID" userId="5f7f841e-59ab-4eb4-94cf-f0753ad0a7b9" providerId="ADAL" clId="{FBD01426-DE15-41A7-AB9A-EC5E337BC017}" dt="2024-08-16T16:15:57.698" v="7978" actId="207"/>
          <ac:spMkLst>
            <pc:docMk/>
            <pc:sldMk cId="540506116" sldId="2076137778"/>
            <ac:spMk id="30" creationId="{4F63DF71-B2DE-5479-503B-833BC9AA6828}"/>
          </ac:spMkLst>
        </pc:spChg>
        <pc:spChg chg="mod">
          <ac:chgData name="Laurène DAVID" userId="5f7f841e-59ab-4eb4-94cf-f0753ad0a7b9" providerId="ADAL" clId="{FBD01426-DE15-41A7-AB9A-EC5E337BC017}" dt="2024-08-16T16:16:01.960" v="7980" actId="207"/>
          <ac:spMkLst>
            <pc:docMk/>
            <pc:sldMk cId="540506116" sldId="2076137778"/>
            <ac:spMk id="31" creationId="{652B0870-0B46-B041-EA55-C025832CBAFE}"/>
          </ac:spMkLst>
        </pc:spChg>
        <pc:spChg chg="del">
          <ac:chgData name="Laurène DAVID" userId="5f7f841e-59ab-4eb4-94cf-f0753ad0a7b9" providerId="ADAL" clId="{FBD01426-DE15-41A7-AB9A-EC5E337BC017}" dt="2024-08-16T15:47:34.518" v="6967" actId="478"/>
          <ac:spMkLst>
            <pc:docMk/>
            <pc:sldMk cId="540506116" sldId="2076137778"/>
            <ac:spMk id="32" creationId="{BAC6F7E3-FC7E-C6D2-6E1B-6A241A051DF6}"/>
          </ac:spMkLst>
        </pc:spChg>
        <pc:grpChg chg="del">
          <ac:chgData name="Laurène DAVID" userId="5f7f841e-59ab-4eb4-94cf-f0753ad0a7b9" providerId="ADAL" clId="{FBD01426-DE15-41A7-AB9A-EC5E337BC017}" dt="2024-08-16T15:47:35.844" v="6968" actId="478"/>
          <ac:grpSpMkLst>
            <pc:docMk/>
            <pc:sldMk cId="540506116" sldId="2076137778"/>
            <ac:grpSpMk id="25" creationId="{8C8C0533-4E7E-5C48-CD22-D22142079298}"/>
          </ac:grpSpMkLst>
        </pc:grpChg>
        <pc:picChg chg="topLvl">
          <ac:chgData name="Laurène DAVID" userId="5f7f841e-59ab-4eb4-94cf-f0753ad0a7b9" providerId="ADAL" clId="{FBD01426-DE15-41A7-AB9A-EC5E337BC017}" dt="2024-08-16T15:47:35.844" v="6968" actId="478"/>
          <ac:picMkLst>
            <pc:docMk/>
            <pc:sldMk cId="540506116" sldId="2076137778"/>
            <ac:picMk id="26" creationId="{B2EB2EF0-B4D9-9222-319B-6DEBCDBAF2C5}"/>
          </ac:picMkLst>
        </pc:picChg>
        <pc:cxnChg chg="add mod">
          <ac:chgData name="Laurène DAVID" userId="5f7f841e-59ab-4eb4-94cf-f0753ad0a7b9" providerId="ADAL" clId="{FBD01426-DE15-41A7-AB9A-EC5E337BC017}" dt="2024-08-16T16:16:08.006" v="7982" actId="208"/>
          <ac:cxnSpMkLst>
            <pc:docMk/>
            <pc:sldMk cId="540506116" sldId="2076137778"/>
            <ac:cxnSpMk id="5" creationId="{82B6A03F-EF7C-F82D-0BDC-E4DCFF370DA1}"/>
          </ac:cxnSpMkLst>
        </pc:cxnChg>
        <pc:cxnChg chg="del">
          <ac:chgData name="Laurène DAVID" userId="5f7f841e-59ab-4eb4-94cf-f0753ad0a7b9" providerId="ADAL" clId="{FBD01426-DE15-41A7-AB9A-EC5E337BC017}" dt="2024-08-16T15:47:32.417" v="6965" actId="478"/>
          <ac:cxnSpMkLst>
            <pc:docMk/>
            <pc:sldMk cId="540506116" sldId="2076137778"/>
            <ac:cxnSpMk id="20" creationId="{499D2D67-7A48-B3A3-3753-A26FFB58ACC0}"/>
          </ac:cxnSpMkLst>
        </pc:cxnChg>
        <pc:cxnChg chg="del">
          <ac:chgData name="Laurène DAVID" userId="5f7f841e-59ab-4eb4-94cf-f0753ad0a7b9" providerId="ADAL" clId="{FBD01426-DE15-41A7-AB9A-EC5E337BC017}" dt="2024-08-16T15:47:31.660" v="6964" actId="478"/>
          <ac:cxnSpMkLst>
            <pc:docMk/>
            <pc:sldMk cId="540506116" sldId="2076137778"/>
            <ac:cxnSpMk id="21" creationId="{53AB48EB-BACE-13F4-BDED-3D0F2D3FCFD1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6:19.835" v="7984" actId="207"/>
        <pc:sldMkLst>
          <pc:docMk/>
          <pc:sldMk cId="3500426093" sldId="2076137779"/>
        </pc:sldMkLst>
        <pc:spChg chg="del">
          <ac:chgData name="Laurène DAVID" userId="5f7f841e-59ab-4eb4-94cf-f0753ad0a7b9" providerId="ADAL" clId="{FBD01426-DE15-41A7-AB9A-EC5E337BC017}" dt="2024-08-16T15:49:17.942" v="7020" actId="478"/>
          <ac:spMkLst>
            <pc:docMk/>
            <pc:sldMk cId="3500426093" sldId="2076137779"/>
            <ac:spMk id="2" creationId="{09C91C8B-FED3-7C83-548A-BD73C443A241}"/>
          </ac:spMkLst>
        </pc:spChg>
        <pc:spChg chg="del">
          <ac:chgData name="Laurène DAVID" userId="5f7f841e-59ab-4eb4-94cf-f0753ad0a7b9" providerId="ADAL" clId="{FBD01426-DE15-41A7-AB9A-EC5E337BC017}" dt="2024-08-16T15:49:16.697" v="7019" actId="478"/>
          <ac:spMkLst>
            <pc:docMk/>
            <pc:sldMk cId="3500426093" sldId="2076137779"/>
            <ac:spMk id="3" creationId="{084AE132-3E69-4671-689D-5B8660587EEE}"/>
          </ac:spMkLst>
        </pc:spChg>
        <pc:spChg chg="del">
          <ac:chgData name="Laurène DAVID" userId="5f7f841e-59ab-4eb4-94cf-f0753ad0a7b9" providerId="ADAL" clId="{FBD01426-DE15-41A7-AB9A-EC5E337BC017}" dt="2024-08-16T15:49:16.697" v="7019" actId="478"/>
          <ac:spMkLst>
            <pc:docMk/>
            <pc:sldMk cId="3500426093" sldId="2076137779"/>
            <ac:spMk id="4" creationId="{E3631E69-61A1-7DE2-8A9D-8293E79F7BB0}"/>
          </ac:spMkLst>
        </pc:spChg>
        <pc:spChg chg="mod">
          <ac:chgData name="Laurène DAVID" userId="5f7f841e-59ab-4eb4-94cf-f0753ad0a7b9" providerId="ADAL" clId="{FBD01426-DE15-41A7-AB9A-EC5E337BC017}" dt="2024-08-16T16:16:19.835" v="7984" actId="207"/>
          <ac:spMkLst>
            <pc:docMk/>
            <pc:sldMk cId="3500426093" sldId="2076137779"/>
            <ac:spMk id="30" creationId="{4F63DF71-B2DE-5479-503B-833BC9AA6828}"/>
          </ac:spMkLst>
        </pc:spChg>
        <pc:spChg chg="del">
          <ac:chgData name="Laurène DAVID" userId="5f7f841e-59ab-4eb4-94cf-f0753ad0a7b9" providerId="ADAL" clId="{FBD01426-DE15-41A7-AB9A-EC5E337BC017}" dt="2024-08-16T15:49:13.536" v="7018" actId="478"/>
          <ac:spMkLst>
            <pc:docMk/>
            <pc:sldMk cId="3500426093" sldId="2076137779"/>
            <ac:spMk id="31" creationId="{652B0870-0B46-B041-EA55-C025832CBAFE}"/>
          </ac:spMkLst>
        </pc:spChg>
        <pc:picChg chg="add mod">
          <ac:chgData name="Laurène DAVID" userId="5f7f841e-59ab-4eb4-94cf-f0753ad0a7b9" providerId="ADAL" clId="{FBD01426-DE15-41A7-AB9A-EC5E337BC017}" dt="2024-08-16T15:49:59.286" v="7036" actId="1076"/>
          <ac:picMkLst>
            <pc:docMk/>
            <pc:sldMk cId="3500426093" sldId="2076137779"/>
            <ac:picMk id="6" creationId="{057803D7-5813-4890-7434-4EE3C7BDCC93}"/>
          </ac:picMkLst>
        </pc:picChg>
        <pc:picChg chg="add mod">
          <ac:chgData name="Laurène DAVID" userId="5f7f841e-59ab-4eb4-94cf-f0753ad0a7b9" providerId="ADAL" clId="{FBD01426-DE15-41A7-AB9A-EC5E337BC017}" dt="2024-08-16T15:49:56.977" v="7034" actId="1076"/>
          <ac:picMkLst>
            <pc:docMk/>
            <pc:sldMk cId="3500426093" sldId="2076137779"/>
            <ac:picMk id="7" creationId="{BD12C95B-863D-D96F-BB2A-C6A36F5D1E21}"/>
          </ac:picMkLst>
        </pc:picChg>
        <pc:picChg chg="add mod">
          <ac:chgData name="Laurène DAVID" userId="5f7f841e-59ab-4eb4-94cf-f0753ad0a7b9" providerId="ADAL" clId="{FBD01426-DE15-41A7-AB9A-EC5E337BC017}" dt="2024-08-16T15:50:02.827" v="7037" actId="1076"/>
          <ac:picMkLst>
            <pc:docMk/>
            <pc:sldMk cId="3500426093" sldId="2076137779"/>
            <ac:picMk id="8" creationId="{5B90CE20-8B18-1811-B67E-09C8D122697B}"/>
          </ac:picMkLst>
        </pc:picChg>
        <pc:picChg chg="add mod">
          <ac:chgData name="Laurène DAVID" userId="5f7f841e-59ab-4eb4-94cf-f0753ad0a7b9" providerId="ADAL" clId="{FBD01426-DE15-41A7-AB9A-EC5E337BC017}" dt="2024-08-16T15:49:58.294" v="7035" actId="1076"/>
          <ac:picMkLst>
            <pc:docMk/>
            <pc:sldMk cId="3500426093" sldId="2076137779"/>
            <ac:picMk id="9" creationId="{AF62DF9B-017D-7EF6-FE37-091E4A6D949D}"/>
          </ac:picMkLst>
        </pc:picChg>
        <pc:picChg chg="del">
          <ac:chgData name="Laurène DAVID" userId="5f7f841e-59ab-4eb4-94cf-f0753ad0a7b9" providerId="ADAL" clId="{FBD01426-DE15-41A7-AB9A-EC5E337BC017}" dt="2024-08-16T15:49:16.697" v="7019" actId="478"/>
          <ac:picMkLst>
            <pc:docMk/>
            <pc:sldMk cId="3500426093" sldId="2076137779"/>
            <ac:picMk id="26" creationId="{B2EB2EF0-B4D9-9222-319B-6DEBCDBAF2C5}"/>
          </ac:picMkLst>
        </pc:picChg>
        <pc:cxnChg chg="del">
          <ac:chgData name="Laurène DAVID" userId="5f7f841e-59ab-4eb4-94cf-f0753ad0a7b9" providerId="ADAL" clId="{FBD01426-DE15-41A7-AB9A-EC5E337BC017}" dt="2024-08-16T15:49:16.697" v="7019" actId="478"/>
          <ac:cxnSpMkLst>
            <pc:docMk/>
            <pc:sldMk cId="3500426093" sldId="2076137779"/>
            <ac:cxnSpMk id="5" creationId="{82B6A03F-EF7C-F82D-0BDC-E4DCFF370DA1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6:29.566" v="7987" actId="207"/>
        <pc:sldMkLst>
          <pc:docMk/>
          <pc:sldMk cId="3788548127" sldId="2076137780"/>
        </pc:sldMkLst>
        <pc:spChg chg="add del mod">
          <ac:chgData name="Laurène DAVID" userId="5f7f841e-59ab-4eb4-94cf-f0753ad0a7b9" providerId="ADAL" clId="{FBD01426-DE15-41A7-AB9A-EC5E337BC017}" dt="2024-08-16T15:57:50.507" v="7217" actId="478"/>
          <ac:spMkLst>
            <pc:docMk/>
            <pc:sldMk cId="3788548127" sldId="2076137780"/>
            <ac:spMk id="2" creationId="{7340F30B-D193-8B28-61A3-85788E115B6E}"/>
          </ac:spMkLst>
        </pc:spChg>
        <pc:spChg chg="add del mod">
          <ac:chgData name="Laurène DAVID" userId="5f7f841e-59ab-4eb4-94cf-f0753ad0a7b9" providerId="ADAL" clId="{FBD01426-DE15-41A7-AB9A-EC5E337BC017}" dt="2024-08-16T16:00:04.278" v="7334" actId="478"/>
          <ac:spMkLst>
            <pc:docMk/>
            <pc:sldMk cId="3788548127" sldId="2076137780"/>
            <ac:spMk id="3" creationId="{839A07D5-BA35-F586-4740-7A2D4CE416B7}"/>
          </ac:spMkLst>
        </pc:spChg>
        <pc:spChg chg="add mod">
          <ac:chgData name="Laurène DAVID" userId="5f7f841e-59ab-4eb4-94cf-f0753ad0a7b9" providerId="ADAL" clId="{FBD01426-DE15-41A7-AB9A-EC5E337BC017}" dt="2024-08-16T16:16:29.566" v="7987" actId="207"/>
          <ac:spMkLst>
            <pc:docMk/>
            <pc:sldMk cId="3788548127" sldId="2076137780"/>
            <ac:spMk id="4" creationId="{1A91EC31-7DF6-5B45-15BA-B74418988DDB}"/>
          </ac:spMkLst>
        </pc:spChg>
        <pc:spChg chg="mod">
          <ac:chgData name="Laurène DAVID" userId="5f7f841e-59ab-4eb4-94cf-f0753ad0a7b9" providerId="ADAL" clId="{FBD01426-DE15-41A7-AB9A-EC5E337BC017}" dt="2024-08-16T16:16:25.064" v="7985" actId="207"/>
          <ac:spMkLst>
            <pc:docMk/>
            <pc:sldMk cId="3788548127" sldId="2076137780"/>
            <ac:spMk id="30" creationId="{4F63DF71-B2DE-5479-503B-833BC9AA6828}"/>
          </ac:spMkLst>
        </pc:spChg>
        <pc:picChg chg="del">
          <ac:chgData name="Laurène DAVID" userId="5f7f841e-59ab-4eb4-94cf-f0753ad0a7b9" providerId="ADAL" clId="{FBD01426-DE15-41A7-AB9A-EC5E337BC017}" dt="2024-08-16T15:52:00.941" v="7086" actId="478"/>
          <ac:picMkLst>
            <pc:docMk/>
            <pc:sldMk cId="3788548127" sldId="2076137780"/>
            <ac:picMk id="6" creationId="{057803D7-5813-4890-7434-4EE3C7BDCC93}"/>
          </ac:picMkLst>
        </pc:picChg>
        <pc:picChg chg="del">
          <ac:chgData name="Laurène DAVID" userId="5f7f841e-59ab-4eb4-94cf-f0753ad0a7b9" providerId="ADAL" clId="{FBD01426-DE15-41A7-AB9A-EC5E337BC017}" dt="2024-08-16T15:52:14.678" v="7088" actId="478"/>
          <ac:picMkLst>
            <pc:docMk/>
            <pc:sldMk cId="3788548127" sldId="2076137780"/>
            <ac:picMk id="7" creationId="{BD12C95B-863D-D96F-BB2A-C6A36F5D1E21}"/>
          </ac:picMkLst>
        </pc:picChg>
        <pc:picChg chg="del">
          <ac:chgData name="Laurène DAVID" userId="5f7f841e-59ab-4eb4-94cf-f0753ad0a7b9" providerId="ADAL" clId="{FBD01426-DE15-41A7-AB9A-EC5E337BC017}" dt="2024-08-16T15:52:15.150" v="7089" actId="478"/>
          <ac:picMkLst>
            <pc:docMk/>
            <pc:sldMk cId="3788548127" sldId="2076137780"/>
            <ac:picMk id="8" creationId="{5B90CE20-8B18-1811-B67E-09C8D122697B}"/>
          </ac:picMkLst>
        </pc:picChg>
        <pc:picChg chg="del">
          <ac:chgData name="Laurène DAVID" userId="5f7f841e-59ab-4eb4-94cf-f0753ad0a7b9" providerId="ADAL" clId="{FBD01426-DE15-41A7-AB9A-EC5E337BC017}" dt="2024-08-16T15:52:14.191" v="7087" actId="478"/>
          <ac:picMkLst>
            <pc:docMk/>
            <pc:sldMk cId="3788548127" sldId="2076137780"/>
            <ac:picMk id="9" creationId="{AF62DF9B-017D-7EF6-FE37-091E4A6D949D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6T16:16:50.334" v="7992" actId="207"/>
        <pc:sldMkLst>
          <pc:docMk/>
          <pc:sldMk cId="105273715" sldId="2076137781"/>
        </pc:sldMkLst>
        <pc:spChg chg="del mod">
          <ac:chgData name="Laurène DAVID" userId="5f7f841e-59ab-4eb4-94cf-f0753ad0a7b9" providerId="ADAL" clId="{FBD01426-DE15-41A7-AB9A-EC5E337BC017}" dt="2024-08-16T16:16:44.039" v="7990" actId="478"/>
          <ac:spMkLst>
            <pc:docMk/>
            <pc:sldMk cId="105273715" sldId="2076137781"/>
            <ac:spMk id="3" creationId="{839A07D5-BA35-F586-4740-7A2D4CE416B7}"/>
          </ac:spMkLst>
        </pc:spChg>
        <pc:spChg chg="add mod">
          <ac:chgData name="Laurène DAVID" userId="5f7f841e-59ab-4eb4-94cf-f0753ad0a7b9" providerId="ADAL" clId="{FBD01426-DE15-41A7-AB9A-EC5E337BC017}" dt="2024-08-16T15:59:21.686" v="7326" actId="207"/>
          <ac:spMkLst>
            <pc:docMk/>
            <pc:sldMk cId="105273715" sldId="2076137781"/>
            <ac:spMk id="5" creationId="{AF374BF9-D443-A941-BC82-E240E848EDE2}"/>
          </ac:spMkLst>
        </pc:spChg>
        <pc:spChg chg="add mod">
          <ac:chgData name="Laurène DAVID" userId="5f7f841e-59ab-4eb4-94cf-f0753ad0a7b9" providerId="ADAL" clId="{FBD01426-DE15-41A7-AB9A-EC5E337BC017}" dt="2024-08-16T16:16:50.334" v="7992" actId="207"/>
          <ac:spMkLst>
            <pc:docMk/>
            <pc:sldMk cId="105273715" sldId="2076137781"/>
            <ac:spMk id="6" creationId="{316A498C-6B6C-C95C-558E-37F76E4310D2}"/>
          </ac:spMkLst>
        </pc:spChg>
        <pc:spChg chg="add mod">
          <ac:chgData name="Laurène DAVID" userId="5f7f841e-59ab-4eb4-94cf-f0753ad0a7b9" providerId="ADAL" clId="{FBD01426-DE15-41A7-AB9A-EC5E337BC017}" dt="2024-08-16T15:58:58.763" v="7316" actId="1076"/>
          <ac:spMkLst>
            <pc:docMk/>
            <pc:sldMk cId="105273715" sldId="2076137781"/>
            <ac:spMk id="7" creationId="{78ED3CFA-6898-636B-F2D0-88B1BA2AA229}"/>
          </ac:spMkLst>
        </pc:spChg>
        <pc:spChg chg="add del mod">
          <ac:chgData name="Laurène DAVID" userId="5f7f841e-59ab-4eb4-94cf-f0753ad0a7b9" providerId="ADAL" clId="{FBD01426-DE15-41A7-AB9A-EC5E337BC017}" dt="2024-08-16T16:16:41.874" v="7989" actId="478"/>
          <ac:spMkLst>
            <pc:docMk/>
            <pc:sldMk cId="105273715" sldId="2076137781"/>
            <ac:spMk id="9" creationId="{D9BA4F4D-611F-6F43-06C2-DE383B734730}"/>
          </ac:spMkLst>
        </pc:spChg>
        <pc:spChg chg="add mod">
          <ac:chgData name="Laurène DAVID" userId="5f7f841e-59ab-4eb4-94cf-f0753ad0a7b9" providerId="ADAL" clId="{FBD01426-DE15-41A7-AB9A-EC5E337BC017}" dt="2024-08-16T16:16:44.524" v="7991"/>
          <ac:spMkLst>
            <pc:docMk/>
            <pc:sldMk cId="105273715" sldId="2076137781"/>
            <ac:spMk id="10" creationId="{6A3C2F90-221A-A4D1-9AD2-2D76F523D94A}"/>
          </ac:spMkLst>
        </pc:spChg>
        <pc:spChg chg="add mod">
          <ac:chgData name="Laurène DAVID" userId="5f7f841e-59ab-4eb4-94cf-f0753ad0a7b9" providerId="ADAL" clId="{FBD01426-DE15-41A7-AB9A-EC5E337BC017}" dt="2024-08-16T16:16:44.524" v="7991"/>
          <ac:spMkLst>
            <pc:docMk/>
            <pc:sldMk cId="105273715" sldId="2076137781"/>
            <ac:spMk id="11" creationId="{101E4FC9-B6E9-99D6-C534-C18124C928F8}"/>
          </ac:spMkLst>
        </pc:spChg>
        <pc:spChg chg="del">
          <ac:chgData name="Laurène DAVID" userId="5f7f841e-59ab-4eb4-94cf-f0753ad0a7b9" providerId="ADAL" clId="{FBD01426-DE15-41A7-AB9A-EC5E337BC017}" dt="2024-08-16T16:16:39.983" v="7988" actId="478"/>
          <ac:spMkLst>
            <pc:docMk/>
            <pc:sldMk cId="105273715" sldId="2076137781"/>
            <ac:spMk id="30" creationId="{4F63DF71-B2DE-5479-503B-833BC9AA6828}"/>
          </ac:spMkLst>
        </pc:spChg>
        <pc:picChg chg="add mod">
          <ac:chgData name="Laurène DAVID" userId="5f7f841e-59ab-4eb4-94cf-f0753ad0a7b9" providerId="ADAL" clId="{FBD01426-DE15-41A7-AB9A-EC5E337BC017}" dt="2024-08-16T15:59:06.074" v="7317" actId="1076"/>
          <ac:picMkLst>
            <pc:docMk/>
            <pc:sldMk cId="105273715" sldId="2076137781"/>
            <ac:picMk id="2" creationId="{6E171B30-36D4-5966-AF65-C0FDDDAB19B4}"/>
          </ac:picMkLst>
        </pc:picChg>
        <pc:cxnChg chg="add mod">
          <ac:chgData name="Laurène DAVID" userId="5f7f841e-59ab-4eb4-94cf-f0753ad0a7b9" providerId="ADAL" clId="{FBD01426-DE15-41A7-AB9A-EC5E337BC017}" dt="2024-08-16T15:59:26.195" v="7327" actId="208"/>
          <ac:cxnSpMkLst>
            <pc:docMk/>
            <pc:sldMk cId="105273715" sldId="2076137781"/>
            <ac:cxnSpMk id="4" creationId="{DC73ECCD-1816-0A5E-48FF-D963D4E53E42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6:57.480" v="7994" actId="207"/>
        <pc:sldMkLst>
          <pc:docMk/>
          <pc:sldMk cId="4226130466" sldId="2076137782"/>
        </pc:sldMkLst>
        <pc:spChg chg="mod">
          <ac:chgData name="Laurène DAVID" userId="5f7f841e-59ab-4eb4-94cf-f0753ad0a7b9" providerId="ADAL" clId="{FBD01426-DE15-41A7-AB9A-EC5E337BC017}" dt="2024-08-16T16:16:55.955" v="7993" actId="207"/>
          <ac:spMkLst>
            <pc:docMk/>
            <pc:sldMk cId="4226130466" sldId="2076137782"/>
            <ac:spMk id="3" creationId="{839A07D5-BA35-F586-4740-7A2D4CE416B7}"/>
          </ac:spMkLst>
        </pc:spChg>
        <pc:spChg chg="del mod">
          <ac:chgData name="Laurène DAVID" userId="5f7f841e-59ab-4eb4-94cf-f0753ad0a7b9" providerId="ADAL" clId="{FBD01426-DE15-41A7-AB9A-EC5E337BC017}" dt="2024-08-16T16:00:18.994" v="7341" actId="478"/>
          <ac:spMkLst>
            <pc:docMk/>
            <pc:sldMk cId="4226130466" sldId="2076137782"/>
            <ac:spMk id="5" creationId="{AF374BF9-D443-A941-BC82-E240E848EDE2}"/>
          </ac:spMkLst>
        </pc:spChg>
        <pc:spChg chg="del">
          <ac:chgData name="Laurène DAVID" userId="5f7f841e-59ab-4eb4-94cf-f0753ad0a7b9" providerId="ADAL" clId="{FBD01426-DE15-41A7-AB9A-EC5E337BC017}" dt="2024-08-16T16:00:15.848" v="7338" actId="478"/>
          <ac:spMkLst>
            <pc:docMk/>
            <pc:sldMk cId="4226130466" sldId="2076137782"/>
            <ac:spMk id="6" creationId="{316A498C-6B6C-C95C-558E-37F76E4310D2}"/>
          </ac:spMkLst>
        </pc:spChg>
        <pc:spChg chg="del">
          <ac:chgData name="Laurène DAVID" userId="5f7f841e-59ab-4eb4-94cf-f0753ad0a7b9" providerId="ADAL" clId="{FBD01426-DE15-41A7-AB9A-EC5E337BC017}" dt="2024-08-16T16:00:15.166" v="7337" actId="478"/>
          <ac:spMkLst>
            <pc:docMk/>
            <pc:sldMk cId="4226130466" sldId="2076137782"/>
            <ac:spMk id="7" creationId="{78ED3CFA-6898-636B-F2D0-88B1BA2AA229}"/>
          </ac:spMkLst>
        </pc:spChg>
        <pc:spChg chg="mod">
          <ac:chgData name="Laurène DAVID" userId="5f7f841e-59ab-4eb4-94cf-f0753ad0a7b9" providerId="ADAL" clId="{FBD01426-DE15-41A7-AB9A-EC5E337BC017}" dt="2024-08-16T16:16:57.480" v="7994" actId="207"/>
          <ac:spMkLst>
            <pc:docMk/>
            <pc:sldMk cId="4226130466" sldId="2076137782"/>
            <ac:spMk id="30" creationId="{4F63DF71-B2DE-5479-503B-833BC9AA6828}"/>
          </ac:spMkLst>
        </pc:spChg>
        <pc:picChg chg="del">
          <ac:chgData name="Laurène DAVID" userId="5f7f841e-59ab-4eb4-94cf-f0753ad0a7b9" providerId="ADAL" clId="{FBD01426-DE15-41A7-AB9A-EC5E337BC017}" dt="2024-08-16T16:00:16.406" v="7339" actId="478"/>
          <ac:picMkLst>
            <pc:docMk/>
            <pc:sldMk cId="4226130466" sldId="2076137782"/>
            <ac:picMk id="2" creationId="{6E171B30-36D4-5966-AF65-C0FDDDAB19B4}"/>
          </ac:picMkLst>
        </pc:picChg>
        <pc:picChg chg="add mod">
          <ac:chgData name="Laurène DAVID" userId="5f7f841e-59ab-4eb4-94cf-f0753ad0a7b9" providerId="ADAL" clId="{FBD01426-DE15-41A7-AB9A-EC5E337BC017}" dt="2024-08-16T16:01:17.892" v="7483" actId="1076"/>
          <ac:picMkLst>
            <pc:docMk/>
            <pc:sldMk cId="4226130466" sldId="2076137782"/>
            <ac:picMk id="8" creationId="{916F827C-9ADF-93E1-1B78-4FB6DEF701FF}"/>
          </ac:picMkLst>
        </pc:picChg>
        <pc:cxnChg chg="del">
          <ac:chgData name="Laurène DAVID" userId="5f7f841e-59ab-4eb4-94cf-f0753ad0a7b9" providerId="ADAL" clId="{FBD01426-DE15-41A7-AB9A-EC5E337BC017}" dt="2024-08-16T16:00:19.595" v="7342" actId="478"/>
          <ac:cxnSpMkLst>
            <pc:docMk/>
            <pc:sldMk cId="4226130466" sldId="2076137782"/>
            <ac:cxnSpMk id="4" creationId="{DC73ECCD-1816-0A5E-48FF-D963D4E53E42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6T16:17:04.803" v="7995" actId="207"/>
        <pc:sldMkLst>
          <pc:docMk/>
          <pc:sldMk cId="1006089849" sldId="2076137783"/>
        </pc:sldMkLst>
        <pc:spChg chg="del">
          <ac:chgData name="Laurène DAVID" userId="5f7f841e-59ab-4eb4-94cf-f0753ad0a7b9" providerId="ADAL" clId="{FBD01426-DE15-41A7-AB9A-EC5E337BC017}" dt="2024-08-16T16:03:01.061" v="7492" actId="478"/>
          <ac:spMkLst>
            <pc:docMk/>
            <pc:sldMk cId="1006089849" sldId="2076137783"/>
            <ac:spMk id="3" creationId="{839A07D5-BA35-F586-4740-7A2D4CE416B7}"/>
          </ac:spMkLst>
        </pc:spChg>
        <pc:spChg chg="add del">
          <ac:chgData name="Laurène DAVID" userId="5f7f841e-59ab-4eb4-94cf-f0753ad0a7b9" providerId="ADAL" clId="{FBD01426-DE15-41A7-AB9A-EC5E337BC017}" dt="2024-08-16T16:03:21.763" v="7499" actId="478"/>
          <ac:spMkLst>
            <pc:docMk/>
            <pc:sldMk cId="1006089849" sldId="2076137783"/>
            <ac:spMk id="4" creationId="{3ECFED0A-D886-3C35-D47E-A70236F16179}"/>
          </ac:spMkLst>
        </pc:spChg>
        <pc:spChg chg="add del mod">
          <ac:chgData name="Laurène DAVID" userId="5f7f841e-59ab-4eb4-94cf-f0753ad0a7b9" providerId="ADAL" clId="{FBD01426-DE15-41A7-AB9A-EC5E337BC017}" dt="2024-08-16T16:05:09.903" v="7507" actId="478"/>
          <ac:spMkLst>
            <pc:docMk/>
            <pc:sldMk cId="1006089849" sldId="2076137783"/>
            <ac:spMk id="11" creationId="{C57353E7-0340-600B-3361-3B156F1400C8}"/>
          </ac:spMkLst>
        </pc:spChg>
        <pc:spChg chg="add mod">
          <ac:chgData name="Laurène DAVID" userId="5f7f841e-59ab-4eb4-94cf-f0753ad0a7b9" providerId="ADAL" clId="{FBD01426-DE15-41A7-AB9A-EC5E337BC017}" dt="2024-08-16T16:17:04.803" v="7995" actId="207"/>
          <ac:spMkLst>
            <pc:docMk/>
            <pc:sldMk cId="1006089849" sldId="2076137783"/>
            <ac:spMk id="12" creationId="{565E283C-EB72-E1D1-11FA-84798634D7AF}"/>
          </ac:spMkLst>
        </pc:spChg>
        <pc:spChg chg="del">
          <ac:chgData name="Laurène DAVID" userId="5f7f841e-59ab-4eb4-94cf-f0753ad0a7b9" providerId="ADAL" clId="{FBD01426-DE15-41A7-AB9A-EC5E337BC017}" dt="2024-08-16T16:05:06.802" v="7506" actId="478"/>
          <ac:spMkLst>
            <pc:docMk/>
            <pc:sldMk cId="1006089849" sldId="2076137783"/>
            <ac:spMk id="30" creationId="{4F63DF71-B2DE-5479-503B-833BC9AA6828}"/>
          </ac:spMkLst>
        </pc:spChg>
        <pc:picChg chg="add mod">
          <ac:chgData name="Laurène DAVID" userId="5f7f841e-59ab-4eb4-94cf-f0753ad0a7b9" providerId="ADAL" clId="{FBD01426-DE15-41A7-AB9A-EC5E337BC017}" dt="2024-08-16T16:04:13.886" v="7503" actId="1076"/>
          <ac:picMkLst>
            <pc:docMk/>
            <pc:sldMk cId="1006089849" sldId="2076137783"/>
            <ac:picMk id="6" creationId="{5DDBED77-0B64-148E-798D-5F3911EE3A05}"/>
          </ac:picMkLst>
        </pc:picChg>
        <pc:picChg chg="add mod">
          <ac:chgData name="Laurène DAVID" userId="5f7f841e-59ab-4eb4-94cf-f0753ad0a7b9" providerId="ADAL" clId="{FBD01426-DE15-41A7-AB9A-EC5E337BC017}" dt="2024-08-16T16:04:11.304" v="7502"/>
          <ac:picMkLst>
            <pc:docMk/>
            <pc:sldMk cId="1006089849" sldId="2076137783"/>
            <ac:picMk id="7" creationId="{13168809-7065-D138-06BD-6C99E5D06DA2}"/>
          </ac:picMkLst>
        </pc:picChg>
        <pc:picChg chg="del">
          <ac:chgData name="Laurène DAVID" userId="5f7f841e-59ab-4eb4-94cf-f0753ad0a7b9" providerId="ADAL" clId="{FBD01426-DE15-41A7-AB9A-EC5E337BC017}" dt="2024-08-16T16:03:01.840" v="7493" actId="478"/>
          <ac:picMkLst>
            <pc:docMk/>
            <pc:sldMk cId="1006089849" sldId="2076137783"/>
            <ac:picMk id="8" creationId="{916F827C-9ADF-93E1-1B78-4FB6DEF701FF}"/>
          </ac:picMkLst>
        </pc:picChg>
        <pc:picChg chg="add mod">
          <ac:chgData name="Laurène DAVID" userId="5f7f841e-59ab-4eb4-94cf-f0753ad0a7b9" providerId="ADAL" clId="{FBD01426-DE15-41A7-AB9A-EC5E337BC017}" dt="2024-08-16T16:04:43.348" v="7505" actId="1076"/>
          <ac:picMkLst>
            <pc:docMk/>
            <pc:sldMk cId="1006089849" sldId="2076137783"/>
            <ac:picMk id="9" creationId="{2FD3E588-E784-D97B-A2CE-E901E7893762}"/>
          </ac:picMkLst>
        </pc:picChg>
        <pc:picChg chg="add mod">
          <ac:chgData name="Laurène DAVID" userId="5f7f841e-59ab-4eb4-94cf-f0753ad0a7b9" providerId="ADAL" clId="{FBD01426-DE15-41A7-AB9A-EC5E337BC017}" dt="2024-08-16T16:03:08.051" v="7497" actId="1076"/>
          <ac:picMkLst>
            <pc:docMk/>
            <pc:sldMk cId="1006089849" sldId="2076137783"/>
            <ac:picMk id="15362" creationId="{6DE130C0-D612-6C07-7DD2-2DB471F55274}"/>
          </ac:picMkLst>
        </pc:picChg>
      </pc:sldChg>
      <pc:sldChg chg="addSp delSp modSp add mod ord">
        <pc:chgData name="Laurène DAVID" userId="5f7f841e-59ab-4eb4-94cf-f0753ad0a7b9" providerId="ADAL" clId="{FBD01426-DE15-41A7-AB9A-EC5E337BC017}" dt="2024-08-16T16:26:59.826" v="8459" actId="114"/>
        <pc:sldMkLst>
          <pc:docMk/>
          <pc:sldMk cId="1432694366" sldId="2076137784"/>
        </pc:sldMkLst>
        <pc:spChg chg="mod">
          <ac:chgData name="Laurène DAVID" userId="5f7f841e-59ab-4eb4-94cf-f0753ad0a7b9" providerId="ADAL" clId="{FBD01426-DE15-41A7-AB9A-EC5E337BC017}" dt="2024-08-16T16:26:36.138" v="8448" actId="5793"/>
          <ac:spMkLst>
            <pc:docMk/>
            <pc:sldMk cId="1432694366" sldId="2076137784"/>
            <ac:spMk id="3" creationId="{839A07D5-BA35-F586-4740-7A2D4CE416B7}"/>
          </ac:spMkLst>
        </pc:spChg>
        <pc:spChg chg="add mod">
          <ac:chgData name="Laurène DAVID" userId="5f7f841e-59ab-4eb4-94cf-f0753ad0a7b9" providerId="ADAL" clId="{FBD01426-DE15-41A7-AB9A-EC5E337BC017}" dt="2024-08-16T16:26:54.436" v="8456" actId="1076"/>
          <ac:spMkLst>
            <pc:docMk/>
            <pc:sldMk cId="1432694366" sldId="2076137784"/>
            <ac:spMk id="4" creationId="{01CA7609-71E9-E5D5-9452-BA3B1B97FBAE}"/>
          </ac:spMkLst>
        </pc:spChg>
        <pc:spChg chg="add mod">
          <ac:chgData name="Laurène DAVID" userId="5f7f841e-59ab-4eb4-94cf-f0753ad0a7b9" providerId="ADAL" clId="{FBD01426-DE15-41A7-AB9A-EC5E337BC017}" dt="2024-08-16T16:26:59.826" v="8459" actId="114"/>
          <ac:spMkLst>
            <pc:docMk/>
            <pc:sldMk cId="1432694366" sldId="2076137784"/>
            <ac:spMk id="5" creationId="{2DCA6603-0080-6897-B6FC-CED6ED15B77F}"/>
          </ac:spMkLst>
        </pc:spChg>
        <pc:spChg chg="mod">
          <ac:chgData name="Laurène DAVID" userId="5f7f841e-59ab-4eb4-94cf-f0753ad0a7b9" providerId="ADAL" clId="{FBD01426-DE15-41A7-AB9A-EC5E337BC017}" dt="2024-08-16T16:17:14.405" v="7996" actId="207"/>
          <ac:spMkLst>
            <pc:docMk/>
            <pc:sldMk cId="1432694366" sldId="2076137784"/>
            <ac:spMk id="30" creationId="{4F63DF71-B2DE-5479-503B-833BC9AA6828}"/>
          </ac:spMkLst>
        </pc:spChg>
        <pc:picChg chg="add mod">
          <ac:chgData name="Laurène DAVID" userId="5f7f841e-59ab-4eb4-94cf-f0753ad0a7b9" providerId="ADAL" clId="{FBD01426-DE15-41A7-AB9A-EC5E337BC017}" dt="2024-08-16T16:26:58.122" v="8458" actId="1076"/>
          <ac:picMkLst>
            <pc:docMk/>
            <pc:sldMk cId="1432694366" sldId="2076137784"/>
            <ac:picMk id="2" creationId="{844845F1-CF47-A5B6-9480-73081265EA7D}"/>
          </ac:picMkLst>
        </pc:picChg>
        <pc:picChg chg="del">
          <ac:chgData name="Laurène DAVID" userId="5f7f841e-59ab-4eb4-94cf-f0753ad0a7b9" providerId="ADAL" clId="{FBD01426-DE15-41A7-AB9A-EC5E337BC017}" dt="2024-08-16T16:10:25.920" v="7857" actId="478"/>
          <ac:picMkLst>
            <pc:docMk/>
            <pc:sldMk cId="1432694366" sldId="2076137784"/>
            <ac:picMk id="8" creationId="{916F827C-9ADF-93E1-1B78-4FB6DEF701FF}"/>
          </ac:picMkLst>
        </pc:picChg>
      </pc:sldChg>
      <pc:sldChg chg="addSp delSp modSp add del mod ord">
        <pc:chgData name="Laurène DAVID" userId="5f7f841e-59ab-4eb4-94cf-f0753ad0a7b9" providerId="ADAL" clId="{FBD01426-DE15-41A7-AB9A-EC5E337BC017}" dt="2024-08-16T16:08:59.522" v="7797" actId="2696"/>
        <pc:sldMkLst>
          <pc:docMk/>
          <pc:sldMk cId="1741816133" sldId="2076137784"/>
        </pc:sldMkLst>
        <pc:spChg chg="mod">
          <ac:chgData name="Laurène DAVID" userId="5f7f841e-59ab-4eb4-94cf-f0753ad0a7b9" providerId="ADAL" clId="{FBD01426-DE15-41A7-AB9A-EC5E337BC017}" dt="2024-08-16T16:08:32.400" v="7794" actId="20577"/>
          <ac:spMkLst>
            <pc:docMk/>
            <pc:sldMk cId="1741816133" sldId="2076137784"/>
            <ac:spMk id="3" creationId="{839A07D5-BA35-F586-4740-7A2D4CE416B7}"/>
          </ac:spMkLst>
        </pc:spChg>
        <pc:spChg chg="mod">
          <ac:chgData name="Laurène DAVID" userId="5f7f841e-59ab-4eb4-94cf-f0753ad0a7b9" providerId="ADAL" clId="{FBD01426-DE15-41A7-AB9A-EC5E337BC017}" dt="2024-08-16T16:05:31.008" v="7552" actId="20577"/>
          <ac:spMkLst>
            <pc:docMk/>
            <pc:sldMk cId="1741816133" sldId="2076137784"/>
            <ac:spMk id="30" creationId="{4F63DF71-B2DE-5479-503B-833BC9AA6828}"/>
          </ac:spMkLst>
        </pc:spChg>
        <pc:picChg chg="del">
          <ac:chgData name="Laurène DAVID" userId="5f7f841e-59ab-4eb4-94cf-f0753ad0a7b9" providerId="ADAL" clId="{FBD01426-DE15-41A7-AB9A-EC5E337BC017}" dt="2024-08-16T16:06:33.051" v="7577" actId="478"/>
          <ac:picMkLst>
            <pc:docMk/>
            <pc:sldMk cId="1741816133" sldId="2076137784"/>
            <ac:picMk id="8" creationId="{916F827C-9ADF-93E1-1B78-4FB6DEF701FF}"/>
          </ac:picMkLst>
        </pc:picChg>
        <pc:picChg chg="add del mod">
          <ac:chgData name="Laurène DAVID" userId="5f7f841e-59ab-4eb4-94cf-f0753ad0a7b9" providerId="ADAL" clId="{FBD01426-DE15-41A7-AB9A-EC5E337BC017}" dt="2024-08-16T16:07:37.820" v="7660" actId="478"/>
          <ac:picMkLst>
            <pc:docMk/>
            <pc:sldMk cId="1741816133" sldId="2076137784"/>
            <ac:picMk id="22530" creationId="{1091D505-BF0F-8245-EA9B-F5F4ED1C9680}"/>
          </ac:picMkLst>
        </pc:picChg>
        <pc:picChg chg="add mod">
          <ac:chgData name="Laurène DAVID" userId="5f7f841e-59ab-4eb4-94cf-f0753ad0a7b9" providerId="ADAL" clId="{FBD01426-DE15-41A7-AB9A-EC5E337BC017}" dt="2024-08-16T16:08:35.038" v="7795" actId="1076"/>
          <ac:picMkLst>
            <pc:docMk/>
            <pc:sldMk cId="1741816133" sldId="2076137784"/>
            <ac:picMk id="22532" creationId="{F958A2E1-DEEC-E189-28B9-40653A2C9A8F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8T12:03:17.737" v="10410" actId="20577"/>
        <pc:sldMkLst>
          <pc:docMk/>
          <pc:sldMk cId="3561012699" sldId="2076137785"/>
        </pc:sldMkLst>
        <pc:spChg chg="mod">
          <ac:chgData name="Laurène DAVID" userId="5f7f841e-59ab-4eb4-94cf-f0753ad0a7b9" providerId="ADAL" clId="{FBD01426-DE15-41A7-AB9A-EC5E337BC017}" dt="2024-08-18T12:03:17.737" v="10410" actId="20577"/>
          <ac:spMkLst>
            <pc:docMk/>
            <pc:sldMk cId="3561012699" sldId="2076137785"/>
            <ac:spMk id="3" creationId="{839A07D5-BA35-F586-4740-7A2D4CE416B7}"/>
          </ac:spMkLst>
        </pc:spChg>
        <pc:spChg chg="del">
          <ac:chgData name="Laurène DAVID" userId="5f7f841e-59ab-4eb4-94cf-f0753ad0a7b9" providerId="ADAL" clId="{FBD01426-DE15-41A7-AB9A-EC5E337BC017}" dt="2024-08-16T16:20:00.407" v="8084" actId="478"/>
          <ac:spMkLst>
            <pc:docMk/>
            <pc:sldMk cId="3561012699" sldId="2076137785"/>
            <ac:spMk id="4" creationId="{01CA7609-71E9-E5D5-9452-BA3B1B97FBAE}"/>
          </ac:spMkLst>
        </pc:spChg>
        <pc:spChg chg="del">
          <ac:chgData name="Laurène DAVID" userId="5f7f841e-59ab-4eb4-94cf-f0753ad0a7b9" providerId="ADAL" clId="{FBD01426-DE15-41A7-AB9A-EC5E337BC017}" dt="2024-08-16T16:19:59.021" v="8083" actId="478"/>
          <ac:spMkLst>
            <pc:docMk/>
            <pc:sldMk cId="3561012699" sldId="2076137785"/>
            <ac:spMk id="5" creationId="{2DCA6603-0080-6897-B6FC-CED6ED15B77F}"/>
          </ac:spMkLst>
        </pc:spChg>
        <pc:spChg chg="add mod">
          <ac:chgData name="Laurène DAVID" userId="5f7f841e-59ab-4eb4-94cf-f0753ad0a7b9" providerId="ADAL" clId="{FBD01426-DE15-41A7-AB9A-EC5E337BC017}" dt="2024-08-16T16:22:05.036" v="8224" actId="207"/>
          <ac:spMkLst>
            <pc:docMk/>
            <pc:sldMk cId="3561012699" sldId="2076137785"/>
            <ac:spMk id="7" creationId="{F33CB7AB-66C8-5F15-A027-E597D7F426BB}"/>
          </ac:spMkLst>
        </pc:spChg>
        <pc:spChg chg="add mod">
          <ac:chgData name="Laurène DAVID" userId="5f7f841e-59ab-4eb4-94cf-f0753ad0a7b9" providerId="ADAL" clId="{FBD01426-DE15-41A7-AB9A-EC5E337BC017}" dt="2024-08-16T16:22:07.472" v="8225" actId="207"/>
          <ac:spMkLst>
            <pc:docMk/>
            <pc:sldMk cId="3561012699" sldId="2076137785"/>
            <ac:spMk id="8" creationId="{DE2ECA8D-769E-10DC-458A-B63BF1B0427E}"/>
          </ac:spMkLst>
        </pc:spChg>
        <pc:picChg chg="del">
          <ac:chgData name="Laurène DAVID" userId="5f7f841e-59ab-4eb4-94cf-f0753ad0a7b9" providerId="ADAL" clId="{FBD01426-DE15-41A7-AB9A-EC5E337BC017}" dt="2024-08-16T16:20:01.644" v="8085" actId="478"/>
          <ac:picMkLst>
            <pc:docMk/>
            <pc:sldMk cId="3561012699" sldId="2076137785"/>
            <ac:picMk id="2" creationId="{844845F1-CF47-A5B6-9480-73081265EA7D}"/>
          </ac:picMkLst>
        </pc:picChg>
        <pc:picChg chg="add mod modCrop">
          <ac:chgData name="Laurène DAVID" userId="5f7f841e-59ab-4eb4-94cf-f0753ad0a7b9" providerId="ADAL" clId="{FBD01426-DE15-41A7-AB9A-EC5E337BC017}" dt="2024-08-16T16:21:56.624" v="8221" actId="1076"/>
          <ac:picMkLst>
            <pc:docMk/>
            <pc:sldMk cId="3561012699" sldId="2076137785"/>
            <ac:picMk id="6" creationId="{12F6602D-90DB-2C7B-40A9-0EAF3CFDC5EB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20T08:53:41.832" v="12769" actId="20577"/>
        <pc:sldMkLst>
          <pc:docMk/>
          <pc:sldMk cId="2772002113" sldId="2076137786"/>
        </pc:sldMkLst>
        <pc:spChg chg="add del mod">
          <ac:chgData name="Laurène DAVID" userId="5f7f841e-59ab-4eb4-94cf-f0753ad0a7b9" providerId="ADAL" clId="{FBD01426-DE15-41A7-AB9A-EC5E337BC017}" dt="2024-08-16T16:23:42.502" v="8272" actId="478"/>
          <ac:spMkLst>
            <pc:docMk/>
            <pc:sldMk cId="2772002113" sldId="2076137786"/>
            <ac:spMk id="2" creationId="{E0E7817F-8B42-625F-5E79-E8FF877D6977}"/>
          </ac:spMkLst>
        </pc:spChg>
        <pc:spChg chg="del">
          <ac:chgData name="Laurène DAVID" userId="5f7f841e-59ab-4eb4-94cf-f0753ad0a7b9" providerId="ADAL" clId="{FBD01426-DE15-41A7-AB9A-EC5E337BC017}" dt="2024-08-16T16:23:08.764" v="8240" actId="478"/>
          <ac:spMkLst>
            <pc:docMk/>
            <pc:sldMk cId="2772002113" sldId="2076137786"/>
            <ac:spMk id="3" creationId="{839A07D5-BA35-F586-4740-7A2D4CE416B7}"/>
          </ac:spMkLst>
        </pc:spChg>
        <pc:spChg chg="add mod">
          <ac:chgData name="Laurène DAVID" userId="5f7f841e-59ab-4eb4-94cf-f0753ad0a7b9" providerId="ADAL" clId="{FBD01426-DE15-41A7-AB9A-EC5E337BC017}" dt="2024-08-20T08:53:41.832" v="12769" actId="20577"/>
          <ac:spMkLst>
            <pc:docMk/>
            <pc:sldMk cId="2772002113" sldId="2076137786"/>
            <ac:spMk id="5" creationId="{A1B5FF08-6BE7-2CF3-8CAC-ECCD889D902E}"/>
          </ac:spMkLst>
        </pc:spChg>
        <pc:spChg chg="del">
          <ac:chgData name="Laurène DAVID" userId="5f7f841e-59ab-4eb4-94cf-f0753ad0a7b9" providerId="ADAL" clId="{FBD01426-DE15-41A7-AB9A-EC5E337BC017}" dt="2024-08-16T16:23:10.302" v="8242" actId="478"/>
          <ac:spMkLst>
            <pc:docMk/>
            <pc:sldMk cId="2772002113" sldId="2076137786"/>
            <ac:spMk id="7" creationId="{F33CB7AB-66C8-5F15-A027-E597D7F426BB}"/>
          </ac:spMkLst>
        </pc:spChg>
        <pc:spChg chg="del">
          <ac:chgData name="Laurène DAVID" userId="5f7f841e-59ab-4eb4-94cf-f0753ad0a7b9" providerId="ADAL" clId="{FBD01426-DE15-41A7-AB9A-EC5E337BC017}" dt="2024-08-16T16:23:11.408" v="8243" actId="478"/>
          <ac:spMkLst>
            <pc:docMk/>
            <pc:sldMk cId="2772002113" sldId="2076137786"/>
            <ac:spMk id="8" creationId="{DE2ECA8D-769E-10DC-458A-B63BF1B0427E}"/>
          </ac:spMkLst>
        </pc:spChg>
        <pc:spChg chg="add del mod">
          <ac:chgData name="Laurène DAVID" userId="5f7f841e-59ab-4eb4-94cf-f0753ad0a7b9" providerId="ADAL" clId="{FBD01426-DE15-41A7-AB9A-EC5E337BC017}" dt="2024-08-16T16:27:29.095" v="8477" actId="478"/>
          <ac:spMkLst>
            <pc:docMk/>
            <pc:sldMk cId="2772002113" sldId="2076137786"/>
            <ac:spMk id="10" creationId="{B2E233CE-B401-5ADD-CFB1-A00537FEBB69}"/>
          </ac:spMkLst>
        </pc:spChg>
        <pc:spChg chg="add del mod">
          <ac:chgData name="Laurène DAVID" userId="5f7f841e-59ab-4eb4-94cf-f0753ad0a7b9" providerId="ADAL" clId="{FBD01426-DE15-41A7-AB9A-EC5E337BC017}" dt="2024-08-16T16:32:19.900" v="8813" actId="478"/>
          <ac:spMkLst>
            <pc:docMk/>
            <pc:sldMk cId="2772002113" sldId="2076137786"/>
            <ac:spMk id="11" creationId="{7588B0D4-05D5-ECFB-DAA4-4A6BA2CEF0B5}"/>
          </ac:spMkLst>
        </pc:spChg>
        <pc:spChg chg="add del mod">
          <ac:chgData name="Laurène DAVID" userId="5f7f841e-59ab-4eb4-94cf-f0753ad0a7b9" providerId="ADAL" clId="{FBD01426-DE15-41A7-AB9A-EC5E337BC017}" dt="2024-08-16T16:32:19.325" v="8812" actId="478"/>
          <ac:spMkLst>
            <pc:docMk/>
            <pc:sldMk cId="2772002113" sldId="2076137786"/>
            <ac:spMk id="12" creationId="{5A56FEA9-FF77-32B0-3963-4CA724E05D94}"/>
          </ac:spMkLst>
        </pc:spChg>
        <pc:spChg chg="mod">
          <ac:chgData name="Laurène DAVID" userId="5f7f841e-59ab-4eb4-94cf-f0753ad0a7b9" providerId="ADAL" clId="{FBD01426-DE15-41A7-AB9A-EC5E337BC017}" dt="2024-08-16T16:23:06.719" v="8239" actId="20577"/>
          <ac:spMkLst>
            <pc:docMk/>
            <pc:sldMk cId="2772002113" sldId="2076137786"/>
            <ac:spMk id="30" creationId="{4F63DF71-B2DE-5479-503B-833BC9AA6828}"/>
          </ac:spMkLst>
        </pc:spChg>
        <pc:picChg chg="add del mod modCrop">
          <ac:chgData name="Laurène DAVID" userId="5f7f841e-59ab-4eb4-94cf-f0753ad0a7b9" providerId="ADAL" clId="{FBD01426-DE15-41A7-AB9A-EC5E337BC017}" dt="2024-08-16T16:32:20.303" v="8814" actId="478"/>
          <ac:picMkLst>
            <pc:docMk/>
            <pc:sldMk cId="2772002113" sldId="2076137786"/>
            <ac:picMk id="4" creationId="{3C0DA5E5-6AD1-9073-C042-B18B95F4D84D}"/>
          </ac:picMkLst>
        </pc:picChg>
        <pc:picChg chg="del">
          <ac:chgData name="Laurène DAVID" userId="5f7f841e-59ab-4eb4-94cf-f0753ad0a7b9" providerId="ADAL" clId="{FBD01426-DE15-41A7-AB9A-EC5E337BC017}" dt="2024-08-16T16:23:09.459" v="8241" actId="478"/>
          <ac:picMkLst>
            <pc:docMk/>
            <pc:sldMk cId="2772002113" sldId="2076137786"/>
            <ac:picMk id="6" creationId="{12F6602D-90DB-2C7B-40A9-0EAF3CFDC5EB}"/>
          </ac:picMkLst>
        </pc:picChg>
      </pc:sldChg>
      <pc:sldChg chg="addSp delSp modSp add del mod">
        <pc:chgData name="Laurène DAVID" userId="5f7f841e-59ab-4eb4-94cf-f0753ad0a7b9" providerId="ADAL" clId="{FBD01426-DE15-41A7-AB9A-EC5E337BC017}" dt="2024-08-25T15:52:09.227" v="12884" actId="2696"/>
        <pc:sldMkLst>
          <pc:docMk/>
          <pc:sldMk cId="691283621" sldId="2076137787"/>
        </pc:sldMkLst>
        <pc:spChg chg="add mod">
          <ac:chgData name="Laurène DAVID" userId="5f7f841e-59ab-4eb4-94cf-f0753ad0a7b9" providerId="ADAL" clId="{FBD01426-DE15-41A7-AB9A-EC5E337BC017}" dt="2024-08-16T16:33:09.353" v="8817" actId="1076"/>
          <ac:spMkLst>
            <pc:docMk/>
            <pc:sldMk cId="691283621" sldId="2076137787"/>
            <ac:spMk id="2" creationId="{017F761D-4F94-FB77-5D84-9465D03692D3}"/>
          </ac:spMkLst>
        </pc:spChg>
        <pc:spChg chg="add mod">
          <ac:chgData name="Laurène DAVID" userId="5f7f841e-59ab-4eb4-94cf-f0753ad0a7b9" providerId="ADAL" clId="{FBD01426-DE15-41A7-AB9A-EC5E337BC017}" dt="2024-08-16T16:33:09.353" v="8817" actId="1076"/>
          <ac:spMkLst>
            <pc:docMk/>
            <pc:sldMk cId="691283621" sldId="2076137787"/>
            <ac:spMk id="3" creationId="{EF287EA7-611C-061E-3A43-9D9EA575E376}"/>
          </ac:spMkLst>
        </pc:spChg>
        <pc:spChg chg="mod">
          <ac:chgData name="Laurène DAVID" userId="5f7f841e-59ab-4eb4-94cf-f0753ad0a7b9" providerId="ADAL" clId="{FBD01426-DE15-41A7-AB9A-EC5E337BC017}" dt="2024-08-20T08:53:46.679" v="12770" actId="20577"/>
          <ac:spMkLst>
            <pc:docMk/>
            <pc:sldMk cId="691283621" sldId="2076137787"/>
            <ac:spMk id="5" creationId="{A1B5FF08-6BE7-2CF3-8CAC-ECCD889D902E}"/>
          </ac:spMkLst>
        </pc:spChg>
        <pc:spChg chg="del">
          <ac:chgData name="Laurène DAVID" userId="5f7f841e-59ab-4eb4-94cf-f0753ad0a7b9" providerId="ADAL" clId="{FBD01426-DE15-41A7-AB9A-EC5E337BC017}" dt="2024-08-16T16:33:01.798" v="8815" actId="478"/>
          <ac:spMkLst>
            <pc:docMk/>
            <pc:sldMk cId="691283621" sldId="2076137787"/>
            <ac:spMk id="11" creationId="{7588B0D4-05D5-ECFB-DAA4-4A6BA2CEF0B5}"/>
          </ac:spMkLst>
        </pc:spChg>
        <pc:spChg chg="del">
          <ac:chgData name="Laurène DAVID" userId="5f7f841e-59ab-4eb4-94cf-f0753ad0a7b9" providerId="ADAL" clId="{FBD01426-DE15-41A7-AB9A-EC5E337BC017}" dt="2024-08-16T16:33:04.208" v="8816" actId="478"/>
          <ac:spMkLst>
            <pc:docMk/>
            <pc:sldMk cId="691283621" sldId="2076137787"/>
            <ac:spMk id="12" creationId="{5A56FEA9-FF77-32B0-3963-4CA724E05D94}"/>
          </ac:spMkLst>
        </pc:spChg>
        <pc:picChg chg="mod">
          <ac:chgData name="Laurène DAVID" userId="5f7f841e-59ab-4eb4-94cf-f0753ad0a7b9" providerId="ADAL" clId="{FBD01426-DE15-41A7-AB9A-EC5E337BC017}" dt="2024-08-16T16:33:13.409" v="8818" actId="1076"/>
          <ac:picMkLst>
            <pc:docMk/>
            <pc:sldMk cId="691283621" sldId="2076137787"/>
            <ac:picMk id="4" creationId="{3C0DA5E5-6AD1-9073-C042-B18B95F4D84D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6T16:31:17.205" v="8801" actId="207"/>
        <pc:sldMkLst>
          <pc:docMk/>
          <pc:sldMk cId="1193146068" sldId="2076137788"/>
        </pc:sldMkLst>
        <pc:spChg chg="del">
          <ac:chgData name="Laurène DAVID" userId="5f7f841e-59ab-4eb4-94cf-f0753ad0a7b9" providerId="ADAL" clId="{FBD01426-DE15-41A7-AB9A-EC5E337BC017}" dt="2024-08-16T16:30:50.608" v="8783" actId="478"/>
          <ac:spMkLst>
            <pc:docMk/>
            <pc:sldMk cId="1193146068" sldId="2076137788"/>
            <ac:spMk id="3" creationId="{839A07D5-BA35-F586-4740-7A2D4CE416B7}"/>
          </ac:spMkLst>
        </pc:spChg>
        <pc:spChg chg="del mod">
          <ac:chgData name="Laurène DAVID" userId="5f7f841e-59ab-4eb4-94cf-f0753ad0a7b9" providerId="ADAL" clId="{FBD01426-DE15-41A7-AB9A-EC5E337BC017}" dt="2024-08-16T16:30:53.221" v="8786" actId="478"/>
          <ac:spMkLst>
            <pc:docMk/>
            <pc:sldMk cId="1193146068" sldId="2076137788"/>
            <ac:spMk id="7" creationId="{F33CB7AB-66C8-5F15-A027-E597D7F426BB}"/>
          </ac:spMkLst>
        </pc:spChg>
        <pc:spChg chg="del">
          <ac:chgData name="Laurène DAVID" userId="5f7f841e-59ab-4eb4-94cf-f0753ad0a7b9" providerId="ADAL" clId="{FBD01426-DE15-41A7-AB9A-EC5E337BC017}" dt="2024-08-16T16:30:54.326" v="8787" actId="478"/>
          <ac:spMkLst>
            <pc:docMk/>
            <pc:sldMk cId="1193146068" sldId="2076137788"/>
            <ac:spMk id="8" creationId="{DE2ECA8D-769E-10DC-458A-B63BF1B0427E}"/>
          </ac:spMkLst>
        </pc:spChg>
        <pc:spChg chg="add mod">
          <ac:chgData name="Laurène DAVID" userId="5f7f841e-59ab-4eb4-94cf-f0753ad0a7b9" providerId="ADAL" clId="{FBD01426-DE15-41A7-AB9A-EC5E337BC017}" dt="2024-08-16T16:30:56.815" v="8789" actId="1076"/>
          <ac:spMkLst>
            <pc:docMk/>
            <pc:sldMk cId="1193146068" sldId="2076137788"/>
            <ac:spMk id="10" creationId="{203FF30A-1375-508D-6E70-D7B695A4ADAC}"/>
          </ac:spMkLst>
        </pc:spChg>
        <pc:spChg chg="mod">
          <ac:chgData name="Laurène DAVID" userId="5f7f841e-59ab-4eb4-94cf-f0753ad0a7b9" providerId="ADAL" clId="{FBD01426-DE15-41A7-AB9A-EC5E337BC017}" dt="2024-08-16T16:31:17.205" v="8801" actId="207"/>
          <ac:spMkLst>
            <pc:docMk/>
            <pc:sldMk cId="1193146068" sldId="2076137788"/>
            <ac:spMk id="30" creationId="{4F63DF71-B2DE-5479-503B-833BC9AA6828}"/>
          </ac:spMkLst>
        </pc:spChg>
        <pc:picChg chg="add mod">
          <ac:chgData name="Laurène DAVID" userId="5f7f841e-59ab-4eb4-94cf-f0753ad0a7b9" providerId="ADAL" clId="{FBD01426-DE15-41A7-AB9A-EC5E337BC017}" dt="2024-08-16T16:30:56.815" v="8789" actId="1076"/>
          <ac:picMkLst>
            <pc:docMk/>
            <pc:sldMk cId="1193146068" sldId="2076137788"/>
            <ac:picMk id="2" creationId="{8695945A-CBFA-79F0-A10E-17EDB217F217}"/>
          </ac:picMkLst>
        </pc:picChg>
        <pc:picChg chg="add mod">
          <ac:chgData name="Laurène DAVID" userId="5f7f841e-59ab-4eb4-94cf-f0753ad0a7b9" providerId="ADAL" clId="{FBD01426-DE15-41A7-AB9A-EC5E337BC017}" dt="2024-08-16T16:30:56.815" v="8789" actId="1076"/>
          <ac:picMkLst>
            <pc:docMk/>
            <pc:sldMk cId="1193146068" sldId="2076137788"/>
            <ac:picMk id="4" creationId="{10AB9AC7-6703-AD46-C919-693EECD9FA06}"/>
          </ac:picMkLst>
        </pc:picChg>
        <pc:picChg chg="add mod">
          <ac:chgData name="Laurène DAVID" userId="5f7f841e-59ab-4eb4-94cf-f0753ad0a7b9" providerId="ADAL" clId="{FBD01426-DE15-41A7-AB9A-EC5E337BC017}" dt="2024-08-16T16:30:56.815" v="8789" actId="1076"/>
          <ac:picMkLst>
            <pc:docMk/>
            <pc:sldMk cId="1193146068" sldId="2076137788"/>
            <ac:picMk id="5" creationId="{972207AA-7626-49B4-1D94-CD8B674FD7DF}"/>
          </ac:picMkLst>
        </pc:picChg>
        <pc:picChg chg="del">
          <ac:chgData name="Laurène DAVID" userId="5f7f841e-59ab-4eb4-94cf-f0753ad0a7b9" providerId="ADAL" clId="{FBD01426-DE15-41A7-AB9A-EC5E337BC017}" dt="2024-08-16T16:30:52.113" v="8785" actId="478"/>
          <ac:picMkLst>
            <pc:docMk/>
            <pc:sldMk cId="1193146068" sldId="2076137788"/>
            <ac:picMk id="6" creationId="{12F6602D-90DB-2C7B-40A9-0EAF3CFDC5EB}"/>
          </ac:picMkLst>
        </pc:picChg>
        <pc:picChg chg="add mod">
          <ac:chgData name="Laurène DAVID" userId="5f7f841e-59ab-4eb4-94cf-f0753ad0a7b9" providerId="ADAL" clId="{FBD01426-DE15-41A7-AB9A-EC5E337BC017}" dt="2024-08-16T16:30:56.815" v="8789" actId="1076"/>
          <ac:picMkLst>
            <pc:docMk/>
            <pc:sldMk cId="1193146068" sldId="2076137788"/>
            <ac:picMk id="9" creationId="{3B948629-411B-D52B-C886-0E859E77273F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20T08:53:50.582" v="12771" actId="20577"/>
        <pc:sldMkLst>
          <pc:docMk/>
          <pc:sldMk cId="1089986587" sldId="2076137789"/>
        </pc:sldMkLst>
        <pc:spChg chg="mod">
          <ac:chgData name="Laurène DAVID" userId="5f7f841e-59ab-4eb4-94cf-f0753ad0a7b9" providerId="ADAL" clId="{FBD01426-DE15-41A7-AB9A-EC5E337BC017}" dt="2024-08-20T08:53:50.582" v="12771" actId="20577"/>
          <ac:spMkLst>
            <pc:docMk/>
            <pc:sldMk cId="1089986587" sldId="2076137789"/>
            <ac:spMk id="5" creationId="{A1B5FF08-6BE7-2CF3-8CAC-ECCD889D902E}"/>
          </ac:spMkLst>
        </pc:spChg>
        <pc:spChg chg="add mod">
          <ac:chgData name="Laurène DAVID" userId="5f7f841e-59ab-4eb4-94cf-f0753ad0a7b9" providerId="ADAL" clId="{FBD01426-DE15-41A7-AB9A-EC5E337BC017}" dt="2024-08-16T16:33:38.631" v="8828" actId="1076"/>
          <ac:spMkLst>
            <pc:docMk/>
            <pc:sldMk cId="1089986587" sldId="2076137789"/>
            <ac:spMk id="7" creationId="{67E5E972-FD9F-7E53-9868-B3F09A4B8B58}"/>
          </ac:spMkLst>
        </pc:spChg>
        <pc:spChg chg="add mod">
          <ac:chgData name="Laurène DAVID" userId="5f7f841e-59ab-4eb4-94cf-f0753ad0a7b9" providerId="ADAL" clId="{FBD01426-DE15-41A7-AB9A-EC5E337BC017}" dt="2024-08-16T16:34:33.612" v="8886" actId="207"/>
          <ac:spMkLst>
            <pc:docMk/>
            <pc:sldMk cId="1089986587" sldId="2076137789"/>
            <ac:spMk id="8" creationId="{E62D0994-09AA-63D9-D3F3-5E673FE179E5}"/>
          </ac:spMkLst>
        </pc:spChg>
        <pc:picChg chg="del">
          <ac:chgData name="Laurène DAVID" userId="5f7f841e-59ab-4eb4-94cf-f0753ad0a7b9" providerId="ADAL" clId="{FBD01426-DE15-41A7-AB9A-EC5E337BC017}" dt="2024-08-16T16:33:26.627" v="8821" actId="478"/>
          <ac:picMkLst>
            <pc:docMk/>
            <pc:sldMk cId="1089986587" sldId="2076137789"/>
            <ac:picMk id="4" creationId="{3C0DA5E5-6AD1-9073-C042-B18B95F4D84D}"/>
          </ac:picMkLst>
        </pc:picChg>
        <pc:picChg chg="add mod">
          <ac:chgData name="Laurène DAVID" userId="5f7f841e-59ab-4eb4-94cf-f0753ad0a7b9" providerId="ADAL" clId="{FBD01426-DE15-41A7-AB9A-EC5E337BC017}" dt="2024-08-16T16:33:34.485" v="8826" actId="1076"/>
          <ac:picMkLst>
            <pc:docMk/>
            <pc:sldMk cId="1089986587" sldId="2076137789"/>
            <ac:picMk id="6" creationId="{9AD96C63-75F5-FFEB-12F4-54CA7390BDF5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6T16:41:45.425" v="9081" actId="20577"/>
        <pc:sldMkLst>
          <pc:docMk/>
          <pc:sldMk cId="697585325" sldId="2076137790"/>
        </pc:sldMkLst>
        <pc:spChg chg="del">
          <ac:chgData name="Laurène DAVID" userId="5f7f841e-59ab-4eb4-94cf-f0753ad0a7b9" providerId="ADAL" clId="{FBD01426-DE15-41A7-AB9A-EC5E337BC017}" dt="2024-08-16T16:35:23.997" v="8912" actId="478"/>
          <ac:spMkLst>
            <pc:docMk/>
            <pc:sldMk cId="697585325" sldId="2076137790"/>
            <ac:spMk id="2" creationId="{017F761D-4F94-FB77-5D84-9465D03692D3}"/>
          </ac:spMkLst>
        </pc:spChg>
        <pc:spChg chg="del">
          <ac:chgData name="Laurène DAVID" userId="5f7f841e-59ab-4eb4-94cf-f0753ad0a7b9" providerId="ADAL" clId="{FBD01426-DE15-41A7-AB9A-EC5E337BC017}" dt="2024-08-16T16:35:23.437" v="8911" actId="478"/>
          <ac:spMkLst>
            <pc:docMk/>
            <pc:sldMk cId="697585325" sldId="2076137790"/>
            <ac:spMk id="3" creationId="{EF287EA7-611C-061E-3A43-9D9EA575E376}"/>
          </ac:spMkLst>
        </pc:spChg>
        <pc:spChg chg="mod">
          <ac:chgData name="Laurène DAVID" userId="5f7f841e-59ab-4eb4-94cf-f0753ad0a7b9" providerId="ADAL" clId="{FBD01426-DE15-41A7-AB9A-EC5E337BC017}" dt="2024-08-16T16:36:44.754" v="8937" actId="113"/>
          <ac:spMkLst>
            <pc:docMk/>
            <pc:sldMk cId="697585325" sldId="2076137790"/>
            <ac:spMk id="5" creationId="{A1B5FF08-6BE7-2CF3-8CAC-ECCD889D902E}"/>
          </ac:spMkLst>
        </pc:spChg>
        <pc:spChg chg="del">
          <ac:chgData name="Laurène DAVID" userId="5f7f841e-59ab-4eb4-94cf-f0753ad0a7b9" providerId="ADAL" clId="{FBD01426-DE15-41A7-AB9A-EC5E337BC017}" dt="2024-08-16T16:35:25.366" v="8914" actId="478"/>
          <ac:spMkLst>
            <pc:docMk/>
            <pc:sldMk cId="697585325" sldId="2076137790"/>
            <ac:spMk id="7" creationId="{67E5E972-FD9F-7E53-9868-B3F09A4B8B58}"/>
          </ac:spMkLst>
        </pc:spChg>
        <pc:spChg chg="del">
          <ac:chgData name="Laurène DAVID" userId="5f7f841e-59ab-4eb4-94cf-f0753ad0a7b9" providerId="ADAL" clId="{FBD01426-DE15-41A7-AB9A-EC5E337BC017}" dt="2024-08-16T16:35:24.916" v="8913" actId="478"/>
          <ac:spMkLst>
            <pc:docMk/>
            <pc:sldMk cId="697585325" sldId="2076137790"/>
            <ac:spMk id="8" creationId="{E62D0994-09AA-63D9-D3F3-5E673FE179E5}"/>
          </ac:spMkLst>
        </pc:spChg>
        <pc:spChg chg="add mod">
          <ac:chgData name="Laurène DAVID" userId="5f7f841e-59ab-4eb4-94cf-f0753ad0a7b9" providerId="ADAL" clId="{FBD01426-DE15-41A7-AB9A-EC5E337BC017}" dt="2024-08-16T16:37:31.758" v="8947" actId="404"/>
          <ac:spMkLst>
            <pc:docMk/>
            <pc:sldMk cId="697585325" sldId="2076137790"/>
            <ac:spMk id="9" creationId="{47573B1F-D17A-5C52-1B55-8D42B96971AF}"/>
          </ac:spMkLst>
        </pc:spChg>
        <pc:spChg chg="add mod">
          <ac:chgData name="Laurène DAVID" userId="5f7f841e-59ab-4eb4-94cf-f0753ad0a7b9" providerId="ADAL" clId="{FBD01426-DE15-41A7-AB9A-EC5E337BC017}" dt="2024-08-16T16:37:03.883" v="8945" actId="1076"/>
          <ac:spMkLst>
            <pc:docMk/>
            <pc:sldMk cId="697585325" sldId="2076137790"/>
            <ac:spMk id="10" creationId="{9341484D-03F4-9712-1AB3-D9BA23F0FA18}"/>
          </ac:spMkLst>
        </pc:spChg>
        <pc:spChg chg="add mod">
          <ac:chgData name="Laurène DAVID" userId="5f7f841e-59ab-4eb4-94cf-f0753ad0a7b9" providerId="ADAL" clId="{FBD01426-DE15-41A7-AB9A-EC5E337BC017}" dt="2024-08-16T16:41:45.425" v="9081" actId="20577"/>
          <ac:spMkLst>
            <pc:docMk/>
            <pc:sldMk cId="697585325" sldId="2076137790"/>
            <ac:spMk id="11" creationId="{16AAC42F-5FDC-39A0-94FF-ADF02ED89338}"/>
          </ac:spMkLst>
        </pc:spChg>
        <pc:spChg chg="mod">
          <ac:chgData name="Laurène DAVID" userId="5f7f841e-59ab-4eb4-94cf-f0753ad0a7b9" providerId="ADAL" clId="{FBD01426-DE15-41A7-AB9A-EC5E337BC017}" dt="2024-08-16T16:35:08.685" v="8909" actId="113"/>
          <ac:spMkLst>
            <pc:docMk/>
            <pc:sldMk cId="697585325" sldId="2076137790"/>
            <ac:spMk id="30" creationId="{4F63DF71-B2DE-5479-503B-833BC9AA6828}"/>
          </ac:spMkLst>
        </pc:spChg>
        <pc:picChg chg="add mod">
          <ac:chgData name="Laurène DAVID" userId="5f7f841e-59ab-4eb4-94cf-f0753ad0a7b9" providerId="ADAL" clId="{FBD01426-DE15-41A7-AB9A-EC5E337BC017}" dt="2024-08-16T16:41:30.131" v="9057" actId="1035"/>
          <ac:picMkLst>
            <pc:docMk/>
            <pc:sldMk cId="697585325" sldId="2076137790"/>
            <ac:picMk id="4" creationId="{B0930460-F806-85DD-8404-7990429389EB}"/>
          </ac:picMkLst>
        </pc:picChg>
        <pc:picChg chg="del">
          <ac:chgData name="Laurène DAVID" userId="5f7f841e-59ab-4eb4-94cf-f0753ad0a7b9" providerId="ADAL" clId="{FBD01426-DE15-41A7-AB9A-EC5E337BC017}" dt="2024-08-16T16:35:22.273" v="8910" actId="478"/>
          <ac:picMkLst>
            <pc:docMk/>
            <pc:sldMk cId="697585325" sldId="2076137790"/>
            <ac:picMk id="6" creationId="{9AD96C63-75F5-FFEB-12F4-54CA7390BDF5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18T12:06:20.080" v="10487" actId="20577"/>
        <pc:sldMkLst>
          <pc:docMk/>
          <pc:sldMk cId="682212520" sldId="2076137791"/>
        </pc:sldMkLst>
        <pc:spChg chg="add mod">
          <ac:chgData name="Laurène DAVID" userId="5f7f841e-59ab-4eb4-94cf-f0753ad0a7b9" providerId="ADAL" clId="{FBD01426-DE15-41A7-AB9A-EC5E337BC017}" dt="2024-08-16T18:10:31.464" v="10110" actId="1076"/>
          <ac:spMkLst>
            <pc:docMk/>
            <pc:sldMk cId="682212520" sldId="2076137791"/>
            <ac:spMk id="3" creationId="{3942BF31-6965-1CF1-9BE7-5B6E9F631924}"/>
          </ac:spMkLst>
        </pc:spChg>
        <pc:spChg chg="mod">
          <ac:chgData name="Laurène DAVID" userId="5f7f841e-59ab-4eb4-94cf-f0753ad0a7b9" providerId="ADAL" clId="{FBD01426-DE15-41A7-AB9A-EC5E337BC017}" dt="2024-08-16T18:14:17.391" v="10344" actId="207"/>
          <ac:spMkLst>
            <pc:docMk/>
            <pc:sldMk cId="682212520" sldId="2076137791"/>
            <ac:spMk id="4" creationId="{9D3FE3B6-BF5A-5EF0-E71A-914178642C94}"/>
          </ac:spMkLst>
        </pc:spChg>
        <pc:spChg chg="add mod ord">
          <ac:chgData name="Laurène DAVID" userId="5f7f841e-59ab-4eb4-94cf-f0753ad0a7b9" providerId="ADAL" clId="{FBD01426-DE15-41A7-AB9A-EC5E337BC017}" dt="2024-08-16T17:57:03.847" v="9595" actId="164"/>
          <ac:spMkLst>
            <pc:docMk/>
            <pc:sldMk cId="682212520" sldId="2076137791"/>
            <ac:spMk id="6" creationId="{6F3FE980-2076-E6C2-9AA5-6E1D4D64C562}"/>
          </ac:spMkLst>
        </pc:spChg>
        <pc:spChg chg="add mod ord">
          <ac:chgData name="Laurène DAVID" userId="5f7f841e-59ab-4eb4-94cf-f0753ad0a7b9" providerId="ADAL" clId="{FBD01426-DE15-41A7-AB9A-EC5E337BC017}" dt="2024-08-16T17:57:03.847" v="9595" actId="164"/>
          <ac:spMkLst>
            <pc:docMk/>
            <pc:sldMk cId="682212520" sldId="2076137791"/>
            <ac:spMk id="7" creationId="{CECDC40A-5CB6-0FB3-B44F-77DF72D67A53}"/>
          </ac:spMkLst>
        </pc:spChg>
        <pc:spChg chg="add mod">
          <ac:chgData name="Laurène DAVID" userId="5f7f841e-59ab-4eb4-94cf-f0753ad0a7b9" providerId="ADAL" clId="{FBD01426-DE15-41A7-AB9A-EC5E337BC017}" dt="2024-08-16T18:00:00.919" v="9748" actId="1076"/>
          <ac:spMkLst>
            <pc:docMk/>
            <pc:sldMk cId="682212520" sldId="2076137791"/>
            <ac:spMk id="8" creationId="{1D3C753D-D9D7-038B-908D-E42D0808912B}"/>
          </ac:spMkLst>
        </pc:spChg>
        <pc:spChg chg="del mod topLvl">
          <ac:chgData name="Laurène DAVID" userId="5f7f841e-59ab-4eb4-94cf-f0753ad0a7b9" providerId="ADAL" clId="{FBD01426-DE15-41A7-AB9A-EC5E337BC017}" dt="2024-08-16T17:47:57.066" v="9263" actId="478"/>
          <ac:spMkLst>
            <pc:docMk/>
            <pc:sldMk cId="682212520" sldId="2076137791"/>
            <ac:spMk id="12" creationId="{FF0EF231-AEE9-B98E-7551-5BA6ECCC09BF}"/>
          </ac:spMkLst>
        </pc:spChg>
        <pc:spChg chg="del mod topLvl">
          <ac:chgData name="Laurène DAVID" userId="5f7f841e-59ab-4eb4-94cf-f0753ad0a7b9" providerId="ADAL" clId="{FBD01426-DE15-41A7-AB9A-EC5E337BC017}" dt="2024-08-16T18:09:19.080" v="10016" actId="478"/>
          <ac:spMkLst>
            <pc:docMk/>
            <pc:sldMk cId="682212520" sldId="2076137791"/>
            <ac:spMk id="13" creationId="{E6628EF4-7922-1901-5FC8-783EFE3FEFFE}"/>
          </ac:spMkLst>
        </pc:spChg>
        <pc:spChg chg="add del mod ord">
          <ac:chgData name="Laurène DAVID" userId="5f7f841e-59ab-4eb4-94cf-f0753ad0a7b9" providerId="ADAL" clId="{FBD01426-DE15-41A7-AB9A-EC5E337BC017}" dt="2024-08-16T17:58:09.769" v="9614" actId="478"/>
          <ac:spMkLst>
            <pc:docMk/>
            <pc:sldMk cId="682212520" sldId="2076137791"/>
            <ac:spMk id="25" creationId="{F516025B-7B78-CE3C-EA3C-4D7FAD78B436}"/>
          </ac:spMkLst>
        </pc:spChg>
        <pc:spChg chg="add del mod">
          <ac:chgData name="Laurène DAVID" userId="5f7f841e-59ab-4eb4-94cf-f0753ad0a7b9" providerId="ADAL" clId="{FBD01426-DE15-41A7-AB9A-EC5E337BC017}" dt="2024-08-16T18:10:13.096" v="10087" actId="478"/>
          <ac:spMkLst>
            <pc:docMk/>
            <pc:sldMk cId="682212520" sldId="2076137791"/>
            <ac:spMk id="29" creationId="{AE55F6AB-029E-733F-4210-8A46768B6B99}"/>
          </ac:spMkLst>
        </pc:spChg>
        <pc:spChg chg="add mod">
          <ac:chgData name="Laurène DAVID" userId="5f7f841e-59ab-4eb4-94cf-f0753ad0a7b9" providerId="ADAL" clId="{FBD01426-DE15-41A7-AB9A-EC5E337BC017}" dt="2024-08-16T18:14:22.174" v="10346" actId="207"/>
          <ac:spMkLst>
            <pc:docMk/>
            <pc:sldMk cId="682212520" sldId="2076137791"/>
            <ac:spMk id="30" creationId="{A0563BB7-1F1F-9E3D-99F7-6BB96346E6E3}"/>
          </ac:spMkLst>
        </pc:spChg>
        <pc:spChg chg="add mod">
          <ac:chgData name="Laurène DAVID" userId="5f7f841e-59ab-4eb4-94cf-f0753ad0a7b9" providerId="ADAL" clId="{FBD01426-DE15-41A7-AB9A-EC5E337BC017}" dt="2024-08-18T12:06:20.080" v="10487" actId="20577"/>
          <ac:spMkLst>
            <pc:docMk/>
            <pc:sldMk cId="682212520" sldId="2076137791"/>
            <ac:spMk id="31" creationId="{680F736C-7706-95A0-703E-5D9A17FD97BA}"/>
          </ac:spMkLst>
        </pc:spChg>
        <pc:grpChg chg="add del mod">
          <ac:chgData name="Laurène DAVID" userId="5f7f841e-59ab-4eb4-94cf-f0753ad0a7b9" providerId="ADAL" clId="{FBD01426-DE15-41A7-AB9A-EC5E337BC017}" dt="2024-08-16T17:47:57.066" v="9263" actId="478"/>
          <ac:grpSpMkLst>
            <pc:docMk/>
            <pc:sldMk cId="682212520" sldId="2076137791"/>
            <ac:grpSpMk id="11" creationId="{4D70028E-4F49-A638-2469-44E35B2A22C4}"/>
          </ac:grpSpMkLst>
        </pc:grpChg>
        <pc:grpChg chg="add mod ord">
          <ac:chgData name="Laurène DAVID" userId="5f7f841e-59ab-4eb4-94cf-f0753ad0a7b9" providerId="ADAL" clId="{FBD01426-DE15-41A7-AB9A-EC5E337BC017}" dt="2024-08-16T18:10:27.118" v="10109" actId="1076"/>
          <ac:grpSpMkLst>
            <pc:docMk/>
            <pc:sldMk cId="682212520" sldId="2076137791"/>
            <ac:grpSpMk id="23" creationId="{4DB86721-FF0F-7A97-051D-F498DC64C64C}"/>
          </ac:grpSpMkLst>
        </pc:grpChg>
        <pc:picChg chg="add del mod">
          <ac:chgData name="Laurène DAVID" userId="5f7f841e-59ab-4eb4-94cf-f0753ad0a7b9" providerId="ADAL" clId="{FBD01426-DE15-41A7-AB9A-EC5E337BC017}" dt="2024-08-16T17:47:21.214" v="9252" actId="478"/>
          <ac:picMkLst>
            <pc:docMk/>
            <pc:sldMk cId="682212520" sldId="2076137791"/>
            <ac:picMk id="2" creationId="{02485579-9265-3B4A-E2B3-18E7673EEE67}"/>
          </ac:picMkLst>
        </pc:picChg>
        <pc:picChg chg="add mod">
          <ac:chgData name="Laurène DAVID" userId="5f7f841e-59ab-4eb4-94cf-f0753ad0a7b9" providerId="ADAL" clId="{FBD01426-DE15-41A7-AB9A-EC5E337BC017}" dt="2024-08-16T17:57:03.847" v="9595" actId="164"/>
          <ac:picMkLst>
            <pc:docMk/>
            <pc:sldMk cId="682212520" sldId="2076137791"/>
            <ac:picMk id="15" creationId="{675680B4-852F-32C2-3F1E-C92614A21FCE}"/>
          </ac:picMkLst>
        </pc:picChg>
        <pc:picChg chg="add mod">
          <ac:chgData name="Laurène DAVID" userId="5f7f841e-59ab-4eb4-94cf-f0753ad0a7b9" providerId="ADAL" clId="{FBD01426-DE15-41A7-AB9A-EC5E337BC017}" dt="2024-08-16T18:00:34.488" v="9834" actId="1076"/>
          <ac:picMkLst>
            <pc:docMk/>
            <pc:sldMk cId="682212520" sldId="2076137791"/>
            <ac:picMk id="22" creationId="{128CB5D2-BBFD-1E3E-D728-2E535D37AED8}"/>
          </ac:picMkLst>
        </pc:picChg>
        <pc:cxnChg chg="add mod ord">
          <ac:chgData name="Laurène DAVID" userId="5f7f841e-59ab-4eb4-94cf-f0753ad0a7b9" providerId="ADAL" clId="{FBD01426-DE15-41A7-AB9A-EC5E337BC017}" dt="2024-08-16T18:00:00.919" v="9748" actId="1076"/>
          <ac:cxnSpMkLst>
            <pc:docMk/>
            <pc:sldMk cId="682212520" sldId="2076137791"/>
            <ac:cxnSpMk id="9" creationId="{9734DB8D-0B6D-FC39-3D95-986BBF782725}"/>
          </ac:cxnSpMkLst>
        </pc:cxnChg>
        <pc:cxnChg chg="add mod">
          <ac:chgData name="Laurène DAVID" userId="5f7f841e-59ab-4eb4-94cf-f0753ad0a7b9" providerId="ADAL" clId="{FBD01426-DE15-41A7-AB9A-EC5E337BC017}" dt="2024-08-16T18:00:00.919" v="9748" actId="1076"/>
          <ac:cxnSpMkLst>
            <pc:docMk/>
            <pc:sldMk cId="682212520" sldId="2076137791"/>
            <ac:cxnSpMk id="10" creationId="{7EC2927A-2948-1B12-0A1B-8FE1CD8362CC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8T12:08:49.510" v="10632" actId="20577"/>
        <pc:sldMkLst>
          <pc:docMk/>
          <pc:sldMk cId="386879667" sldId="2076137792"/>
        </pc:sldMkLst>
        <pc:spChg chg="del">
          <ac:chgData name="Laurène DAVID" userId="5f7f841e-59ab-4eb4-94cf-f0753ad0a7b9" providerId="ADAL" clId="{FBD01426-DE15-41A7-AB9A-EC5E337BC017}" dt="2024-08-16T18:03:00.204" v="9845" actId="478"/>
          <ac:spMkLst>
            <pc:docMk/>
            <pc:sldMk cId="386879667" sldId="2076137792"/>
            <ac:spMk id="3" creationId="{3942BF31-6965-1CF1-9BE7-5B6E9F631924}"/>
          </ac:spMkLst>
        </pc:spChg>
        <pc:spChg chg="mod">
          <ac:chgData name="Laurène DAVID" userId="5f7f841e-59ab-4eb4-94cf-f0753ad0a7b9" providerId="ADAL" clId="{FBD01426-DE15-41A7-AB9A-EC5E337BC017}" dt="2024-08-16T18:14:25.679" v="10347" actId="207"/>
          <ac:spMkLst>
            <pc:docMk/>
            <pc:sldMk cId="386879667" sldId="2076137792"/>
            <ac:spMk id="4" creationId="{9D3FE3B6-BF5A-5EF0-E71A-914178642C94}"/>
          </ac:spMkLst>
        </pc:spChg>
        <pc:spChg chg="del">
          <ac:chgData name="Laurène DAVID" userId="5f7f841e-59ab-4eb4-94cf-f0753ad0a7b9" providerId="ADAL" clId="{FBD01426-DE15-41A7-AB9A-EC5E337BC017}" dt="2024-08-16T18:02:55.999" v="9841" actId="478"/>
          <ac:spMkLst>
            <pc:docMk/>
            <pc:sldMk cId="386879667" sldId="2076137792"/>
            <ac:spMk id="8" creationId="{1D3C753D-D9D7-038B-908D-E42D0808912B}"/>
          </ac:spMkLst>
        </pc:spChg>
        <pc:spChg chg="add mod">
          <ac:chgData name="Laurène DAVID" userId="5f7f841e-59ab-4eb4-94cf-f0753ad0a7b9" providerId="ADAL" clId="{FBD01426-DE15-41A7-AB9A-EC5E337BC017}" dt="2024-08-16T18:08:40.894" v="10006"/>
          <ac:spMkLst>
            <pc:docMk/>
            <pc:sldMk cId="386879667" sldId="2076137792"/>
            <ac:spMk id="12" creationId="{7D5BE438-0EBE-0A42-25DA-E536848F3A27}"/>
          </ac:spMkLst>
        </pc:spChg>
        <pc:spChg chg="del">
          <ac:chgData name="Laurène DAVID" userId="5f7f841e-59ab-4eb4-94cf-f0753ad0a7b9" providerId="ADAL" clId="{FBD01426-DE15-41A7-AB9A-EC5E337BC017}" dt="2024-08-16T18:02:59.119" v="9844" actId="478"/>
          <ac:spMkLst>
            <pc:docMk/>
            <pc:sldMk cId="386879667" sldId="2076137792"/>
            <ac:spMk id="13" creationId="{E6628EF4-7922-1901-5FC8-783EFE3FEFFE}"/>
          </ac:spMkLst>
        </pc:spChg>
        <pc:spChg chg="add mod">
          <ac:chgData name="Laurène DAVID" userId="5f7f841e-59ab-4eb4-94cf-f0753ad0a7b9" providerId="ADAL" clId="{FBD01426-DE15-41A7-AB9A-EC5E337BC017}" dt="2024-08-16T18:08:40.894" v="10006"/>
          <ac:spMkLst>
            <pc:docMk/>
            <pc:sldMk cId="386879667" sldId="2076137792"/>
            <ac:spMk id="14" creationId="{80CCA1B3-3197-FD35-CA30-9B1DD1775CFC}"/>
          </ac:spMkLst>
        </pc:spChg>
        <pc:spChg chg="add mod">
          <ac:chgData name="Laurène DAVID" userId="5f7f841e-59ab-4eb4-94cf-f0753ad0a7b9" providerId="ADAL" clId="{FBD01426-DE15-41A7-AB9A-EC5E337BC017}" dt="2024-08-18T12:08:49.510" v="10632" actId="20577"/>
          <ac:spMkLst>
            <pc:docMk/>
            <pc:sldMk cId="386879667" sldId="2076137792"/>
            <ac:spMk id="18" creationId="{70C17776-7D06-FE84-F23A-A04E76E661FD}"/>
          </ac:spMkLst>
        </pc:spChg>
        <pc:spChg chg="add mod">
          <ac:chgData name="Laurène DAVID" userId="5f7f841e-59ab-4eb4-94cf-f0753ad0a7b9" providerId="ADAL" clId="{FBD01426-DE15-41A7-AB9A-EC5E337BC017}" dt="2024-08-18T12:06:43.128" v="10525" actId="20577"/>
          <ac:spMkLst>
            <pc:docMk/>
            <pc:sldMk cId="386879667" sldId="2076137792"/>
            <ac:spMk id="19" creationId="{BCAC9A17-7B06-F8BB-5155-FBBD0408C958}"/>
          </ac:spMkLst>
        </pc:spChg>
        <pc:spChg chg="del">
          <ac:chgData name="Laurène DAVID" userId="5f7f841e-59ab-4eb4-94cf-f0753ad0a7b9" providerId="ADAL" clId="{FBD01426-DE15-41A7-AB9A-EC5E337BC017}" dt="2024-08-16T18:02:54.138" v="9839" actId="478"/>
          <ac:spMkLst>
            <pc:docMk/>
            <pc:sldMk cId="386879667" sldId="2076137792"/>
            <ac:spMk id="29" creationId="{AE55F6AB-029E-733F-4210-8A46768B6B99}"/>
          </ac:spMkLst>
        </pc:spChg>
        <pc:grpChg chg="del">
          <ac:chgData name="Laurène DAVID" userId="5f7f841e-59ab-4eb4-94cf-f0753ad0a7b9" providerId="ADAL" clId="{FBD01426-DE15-41A7-AB9A-EC5E337BC017}" dt="2024-08-16T18:02:54.653" v="9840" actId="478"/>
          <ac:grpSpMkLst>
            <pc:docMk/>
            <pc:sldMk cId="386879667" sldId="2076137792"/>
            <ac:grpSpMk id="23" creationId="{4DB86721-FF0F-7A97-051D-F498DC64C64C}"/>
          </ac:grpSpMkLst>
        </pc:grpChg>
        <pc:picChg chg="add mod">
          <ac:chgData name="Laurène DAVID" userId="5f7f841e-59ab-4eb4-94cf-f0753ad0a7b9" providerId="ADAL" clId="{FBD01426-DE15-41A7-AB9A-EC5E337BC017}" dt="2024-08-16T18:11:57.952" v="10248" actId="1076"/>
          <ac:picMkLst>
            <pc:docMk/>
            <pc:sldMk cId="386879667" sldId="2076137792"/>
            <ac:picMk id="11" creationId="{C4AC72F6-E046-BD2C-CB71-9B2F950B77DA}"/>
          </ac:picMkLst>
        </pc:picChg>
        <pc:picChg chg="add mod">
          <ac:chgData name="Laurène DAVID" userId="5f7f841e-59ab-4eb4-94cf-f0753ad0a7b9" providerId="ADAL" clId="{FBD01426-DE15-41A7-AB9A-EC5E337BC017}" dt="2024-08-16T18:12:11.568" v="10251" actId="1076"/>
          <ac:picMkLst>
            <pc:docMk/>
            <pc:sldMk cId="386879667" sldId="2076137792"/>
            <ac:picMk id="17" creationId="{4BAF3D03-F2EC-09C8-8B76-F06871C03C05}"/>
          </ac:picMkLst>
        </pc:picChg>
        <pc:picChg chg="del">
          <ac:chgData name="Laurène DAVID" userId="5f7f841e-59ab-4eb4-94cf-f0753ad0a7b9" providerId="ADAL" clId="{FBD01426-DE15-41A7-AB9A-EC5E337BC017}" dt="2024-08-16T18:02:53.078" v="9838" actId="478"/>
          <ac:picMkLst>
            <pc:docMk/>
            <pc:sldMk cId="386879667" sldId="2076137792"/>
            <ac:picMk id="22" creationId="{128CB5D2-BBFD-1E3E-D728-2E535D37AED8}"/>
          </ac:picMkLst>
        </pc:picChg>
        <pc:cxnChg chg="del">
          <ac:chgData name="Laurène DAVID" userId="5f7f841e-59ab-4eb4-94cf-f0753ad0a7b9" providerId="ADAL" clId="{FBD01426-DE15-41A7-AB9A-EC5E337BC017}" dt="2024-08-16T18:02:56.712" v="9842" actId="478"/>
          <ac:cxnSpMkLst>
            <pc:docMk/>
            <pc:sldMk cId="386879667" sldId="2076137792"/>
            <ac:cxnSpMk id="9" creationId="{9734DB8D-0B6D-FC39-3D95-986BBF782725}"/>
          </ac:cxnSpMkLst>
        </pc:cxnChg>
        <pc:cxnChg chg="del">
          <ac:chgData name="Laurène DAVID" userId="5f7f841e-59ab-4eb4-94cf-f0753ad0a7b9" providerId="ADAL" clId="{FBD01426-DE15-41A7-AB9A-EC5E337BC017}" dt="2024-08-16T18:02:57.443" v="9843" actId="478"/>
          <ac:cxnSpMkLst>
            <pc:docMk/>
            <pc:sldMk cId="386879667" sldId="2076137792"/>
            <ac:cxnSpMk id="10" creationId="{7EC2927A-2948-1B12-0A1B-8FE1CD8362CC}"/>
          </ac:cxnSpMkLst>
        </pc:cxnChg>
      </pc:sldChg>
      <pc:sldChg chg="addSp delSp modSp add mod">
        <pc:chgData name="Laurène DAVID" userId="5f7f841e-59ab-4eb4-94cf-f0753ad0a7b9" providerId="ADAL" clId="{FBD01426-DE15-41A7-AB9A-EC5E337BC017}" dt="2024-08-18T12:39:05.338" v="11562" actId="1036"/>
        <pc:sldMkLst>
          <pc:docMk/>
          <pc:sldMk cId="1529762289" sldId="2076137793"/>
        </pc:sldMkLst>
        <pc:spChg chg="mod">
          <ac:chgData name="Laurène DAVID" userId="5f7f841e-59ab-4eb4-94cf-f0753ad0a7b9" providerId="ADAL" clId="{FBD01426-DE15-41A7-AB9A-EC5E337BC017}" dt="2024-08-18T12:14:48.537" v="10872" actId="20577"/>
          <ac:spMkLst>
            <pc:docMk/>
            <pc:sldMk cId="1529762289" sldId="2076137793"/>
            <ac:spMk id="4" creationId="{9D3FE3B6-BF5A-5EF0-E71A-914178642C94}"/>
          </ac:spMkLst>
        </pc:spChg>
        <pc:spChg chg="add del mod">
          <ac:chgData name="Laurène DAVID" userId="5f7f841e-59ab-4eb4-94cf-f0753ad0a7b9" providerId="ADAL" clId="{FBD01426-DE15-41A7-AB9A-EC5E337BC017}" dt="2024-08-18T12:11:31.571" v="10661" actId="478"/>
          <ac:spMkLst>
            <pc:docMk/>
            <pc:sldMk cId="1529762289" sldId="2076137793"/>
            <ac:spMk id="6" creationId="{ED6C12F3-210C-D9A4-DABC-B6DA919DF60C}"/>
          </ac:spMkLst>
        </pc:spChg>
        <pc:spChg chg="add del mod">
          <ac:chgData name="Laurène DAVID" userId="5f7f841e-59ab-4eb4-94cf-f0753ad0a7b9" providerId="ADAL" clId="{FBD01426-DE15-41A7-AB9A-EC5E337BC017}" dt="2024-08-18T12:11:30.537" v="10660" actId="478"/>
          <ac:spMkLst>
            <pc:docMk/>
            <pc:sldMk cId="1529762289" sldId="2076137793"/>
            <ac:spMk id="7" creationId="{F7EBB94A-5E3A-8CE4-8218-77F06C105779}"/>
          </ac:spMkLst>
        </pc:spChg>
        <pc:spChg chg="add mod">
          <ac:chgData name="Laurène DAVID" userId="5f7f841e-59ab-4eb4-94cf-f0753ad0a7b9" providerId="ADAL" clId="{FBD01426-DE15-41A7-AB9A-EC5E337BC017}" dt="2024-08-18T12:38:14.405" v="11524" actId="1076"/>
          <ac:spMkLst>
            <pc:docMk/>
            <pc:sldMk cId="1529762289" sldId="2076137793"/>
            <ac:spMk id="8" creationId="{59CB25F8-2762-C6E8-68C1-24FBAFD84B67}"/>
          </ac:spMkLst>
        </pc:spChg>
        <pc:spChg chg="add mod">
          <ac:chgData name="Laurène DAVID" userId="5f7f841e-59ab-4eb4-94cf-f0753ad0a7b9" providerId="ADAL" clId="{FBD01426-DE15-41A7-AB9A-EC5E337BC017}" dt="2024-08-18T12:38:32.267" v="11551" actId="20577"/>
          <ac:spMkLst>
            <pc:docMk/>
            <pc:sldMk cId="1529762289" sldId="2076137793"/>
            <ac:spMk id="9" creationId="{FC2BC61B-F349-A0EF-A0E3-8AEA18270930}"/>
          </ac:spMkLst>
        </pc:spChg>
        <pc:spChg chg="add del mod">
          <ac:chgData name="Laurène DAVID" userId="5f7f841e-59ab-4eb4-94cf-f0753ad0a7b9" providerId="ADAL" clId="{FBD01426-DE15-41A7-AB9A-EC5E337BC017}" dt="2024-08-18T12:14:20.109" v="10833" actId="478"/>
          <ac:spMkLst>
            <pc:docMk/>
            <pc:sldMk cId="1529762289" sldId="2076137793"/>
            <ac:spMk id="12" creationId="{84399EDA-CD0F-71C8-A7F7-08C5D3F82AD1}"/>
          </ac:spMkLst>
        </pc:spChg>
        <pc:spChg chg="add del mod">
          <ac:chgData name="Laurène DAVID" userId="5f7f841e-59ab-4eb4-94cf-f0753ad0a7b9" providerId="ADAL" clId="{FBD01426-DE15-41A7-AB9A-EC5E337BC017}" dt="2024-08-18T12:15:39.966" v="10906" actId="478"/>
          <ac:spMkLst>
            <pc:docMk/>
            <pc:sldMk cId="1529762289" sldId="2076137793"/>
            <ac:spMk id="13" creationId="{5E233628-D43D-A067-97B9-1A6C07A0201E}"/>
          </ac:spMkLst>
        </pc:spChg>
        <pc:spChg chg="add del mod">
          <ac:chgData name="Laurène DAVID" userId="5f7f841e-59ab-4eb4-94cf-f0753ad0a7b9" providerId="ADAL" clId="{FBD01426-DE15-41A7-AB9A-EC5E337BC017}" dt="2024-08-18T12:15:38.763" v="10905" actId="478"/>
          <ac:spMkLst>
            <pc:docMk/>
            <pc:sldMk cId="1529762289" sldId="2076137793"/>
            <ac:spMk id="14" creationId="{C54C2485-ED24-C3E2-9EE9-3C3DC5EF2F45}"/>
          </ac:spMkLst>
        </pc:spChg>
        <pc:spChg chg="add mod">
          <ac:chgData name="Laurène DAVID" userId="5f7f841e-59ab-4eb4-94cf-f0753ad0a7b9" providerId="ADAL" clId="{FBD01426-DE15-41A7-AB9A-EC5E337BC017}" dt="2024-08-18T12:39:05.338" v="11562" actId="1036"/>
          <ac:spMkLst>
            <pc:docMk/>
            <pc:sldMk cId="1529762289" sldId="2076137793"/>
            <ac:spMk id="15" creationId="{E9711284-6CB7-7B3A-88E7-87C8003B0F0E}"/>
          </ac:spMkLst>
        </pc:spChg>
        <pc:spChg chg="add mod">
          <ac:chgData name="Laurène DAVID" userId="5f7f841e-59ab-4eb4-94cf-f0753ad0a7b9" providerId="ADAL" clId="{FBD01426-DE15-41A7-AB9A-EC5E337BC017}" dt="2024-08-18T12:39:05.338" v="11562" actId="1036"/>
          <ac:spMkLst>
            <pc:docMk/>
            <pc:sldMk cId="1529762289" sldId="2076137793"/>
            <ac:spMk id="16" creationId="{E9A3A330-1019-FE15-F20B-3A00ED2612FA}"/>
          </ac:spMkLst>
        </pc:spChg>
        <pc:spChg chg="del mod">
          <ac:chgData name="Laurène DAVID" userId="5f7f841e-59ab-4eb4-94cf-f0753ad0a7b9" providerId="ADAL" clId="{FBD01426-DE15-41A7-AB9A-EC5E337BC017}" dt="2024-08-16T18:15:49.949" v="10386" actId="478"/>
          <ac:spMkLst>
            <pc:docMk/>
            <pc:sldMk cId="1529762289" sldId="2076137793"/>
            <ac:spMk id="18" creationId="{70C17776-7D06-FE84-F23A-A04E76E661FD}"/>
          </ac:spMkLst>
        </pc:spChg>
        <pc:spChg chg="del">
          <ac:chgData name="Laurène DAVID" userId="5f7f841e-59ab-4eb4-94cf-f0753ad0a7b9" providerId="ADAL" clId="{FBD01426-DE15-41A7-AB9A-EC5E337BC017}" dt="2024-08-16T18:16:46.625" v="10401" actId="478"/>
          <ac:spMkLst>
            <pc:docMk/>
            <pc:sldMk cId="1529762289" sldId="2076137793"/>
            <ac:spMk id="19" creationId="{BCAC9A17-7B06-F8BB-5155-FBBD0408C958}"/>
          </ac:spMkLst>
        </pc:spChg>
        <pc:picChg chg="add del mod">
          <ac:chgData name="Laurène DAVID" userId="5f7f841e-59ab-4eb4-94cf-f0753ad0a7b9" providerId="ADAL" clId="{FBD01426-DE15-41A7-AB9A-EC5E337BC017}" dt="2024-08-18T12:10:39.074" v="10653" actId="478"/>
          <ac:picMkLst>
            <pc:docMk/>
            <pc:sldMk cId="1529762289" sldId="2076137793"/>
            <ac:picMk id="3" creationId="{F14CA19E-66D1-D0B7-49F2-665C64CEE98B}"/>
          </ac:picMkLst>
        </pc:picChg>
        <pc:picChg chg="del">
          <ac:chgData name="Laurène DAVID" userId="5f7f841e-59ab-4eb4-94cf-f0753ad0a7b9" providerId="ADAL" clId="{FBD01426-DE15-41A7-AB9A-EC5E337BC017}" dt="2024-08-16T18:15:47.474" v="10384" actId="478"/>
          <ac:picMkLst>
            <pc:docMk/>
            <pc:sldMk cId="1529762289" sldId="2076137793"/>
            <ac:picMk id="11" creationId="{C4AC72F6-E046-BD2C-CB71-9B2F950B77DA}"/>
          </ac:picMkLst>
        </pc:picChg>
        <pc:picChg chg="del mod">
          <ac:chgData name="Laurène DAVID" userId="5f7f841e-59ab-4eb4-94cf-f0753ad0a7b9" providerId="ADAL" clId="{FBD01426-DE15-41A7-AB9A-EC5E337BC017}" dt="2024-08-16T18:16:45.503" v="10400" actId="478"/>
          <ac:picMkLst>
            <pc:docMk/>
            <pc:sldMk cId="1529762289" sldId="2076137793"/>
            <ac:picMk id="17" creationId="{4BAF3D03-F2EC-09C8-8B76-F06871C03C05}"/>
          </ac:picMkLst>
        </pc:picChg>
      </pc:sldChg>
      <pc:sldChg chg="addSp modSp add mod">
        <pc:chgData name="Laurène DAVID" userId="5f7f841e-59ab-4eb4-94cf-f0753ad0a7b9" providerId="ADAL" clId="{FBD01426-DE15-41A7-AB9A-EC5E337BC017}" dt="2024-08-18T12:44:57.807" v="11963" actId="1076"/>
        <pc:sldMkLst>
          <pc:docMk/>
          <pc:sldMk cId="4153667454" sldId="2076137794"/>
        </pc:sldMkLst>
        <pc:spChg chg="mod">
          <ac:chgData name="Laurène DAVID" userId="5f7f841e-59ab-4eb4-94cf-f0753ad0a7b9" providerId="ADAL" clId="{FBD01426-DE15-41A7-AB9A-EC5E337BC017}" dt="2024-08-18T12:20:48.287" v="11315" actId="20577"/>
          <ac:spMkLst>
            <pc:docMk/>
            <pc:sldMk cId="4153667454" sldId="2076137794"/>
            <ac:spMk id="4" creationId="{9D3FE3B6-BF5A-5EF0-E71A-914178642C94}"/>
          </ac:spMkLst>
        </pc:spChg>
        <pc:spChg chg="add mod">
          <ac:chgData name="Laurène DAVID" userId="5f7f841e-59ab-4eb4-94cf-f0753ad0a7b9" providerId="ADAL" clId="{FBD01426-DE15-41A7-AB9A-EC5E337BC017}" dt="2024-08-18T12:43:31.135" v="11791" actId="404"/>
          <ac:spMkLst>
            <pc:docMk/>
            <pc:sldMk cId="4153667454" sldId="2076137794"/>
            <ac:spMk id="7" creationId="{6A7D00B2-A078-C36E-801C-2486BD7C5F03}"/>
          </ac:spMkLst>
        </pc:spChg>
        <pc:spChg chg="add mod">
          <ac:chgData name="Laurène DAVID" userId="5f7f841e-59ab-4eb4-94cf-f0753ad0a7b9" providerId="ADAL" clId="{FBD01426-DE15-41A7-AB9A-EC5E337BC017}" dt="2024-08-18T12:44:54.614" v="11962" actId="1076"/>
          <ac:spMkLst>
            <pc:docMk/>
            <pc:sldMk cId="4153667454" sldId="2076137794"/>
            <ac:spMk id="8" creationId="{5854A2F2-1F4A-A975-A761-2A88B391BF14}"/>
          </ac:spMkLst>
        </pc:spChg>
        <pc:picChg chg="mod">
          <ac:chgData name="Laurène DAVID" userId="5f7f841e-59ab-4eb4-94cf-f0753ad0a7b9" providerId="ADAL" clId="{FBD01426-DE15-41A7-AB9A-EC5E337BC017}" dt="2024-08-18T12:44:52.767" v="11961" actId="1076"/>
          <ac:picMkLst>
            <pc:docMk/>
            <pc:sldMk cId="4153667454" sldId="2076137794"/>
            <ac:picMk id="3" creationId="{F14CA19E-66D1-D0B7-49F2-665C64CEE98B}"/>
          </ac:picMkLst>
        </pc:picChg>
        <pc:picChg chg="add mod">
          <ac:chgData name="Laurène DAVID" userId="5f7f841e-59ab-4eb4-94cf-f0753ad0a7b9" providerId="ADAL" clId="{FBD01426-DE15-41A7-AB9A-EC5E337BC017}" dt="2024-08-18T12:44:57.807" v="11963" actId="1076"/>
          <ac:picMkLst>
            <pc:docMk/>
            <pc:sldMk cId="4153667454" sldId="2076137794"/>
            <ac:picMk id="6" creationId="{9AA0430F-BAAD-75CD-7606-DB6FDEE55718}"/>
          </ac:picMkLst>
        </pc:picChg>
      </pc:sldChg>
      <pc:sldChg chg="addSp delSp modSp add del mod ord">
        <pc:chgData name="Laurène DAVID" userId="5f7f841e-59ab-4eb4-94cf-f0753ad0a7b9" providerId="ADAL" clId="{FBD01426-DE15-41A7-AB9A-EC5E337BC017}" dt="2024-08-25T15:51:16.760" v="12883" actId="2696"/>
        <pc:sldMkLst>
          <pc:docMk/>
          <pc:sldMk cId="3197721814" sldId="2076137795"/>
        </pc:sldMkLst>
        <pc:spChg chg="mod">
          <ac:chgData name="Laurène DAVID" userId="5f7f841e-59ab-4eb4-94cf-f0753ad0a7b9" providerId="ADAL" clId="{FBD01426-DE15-41A7-AB9A-EC5E337BC017}" dt="2024-08-18T12:45:32.307" v="11995"/>
          <ac:spMkLst>
            <pc:docMk/>
            <pc:sldMk cId="3197721814" sldId="2076137795"/>
            <ac:spMk id="4" creationId="{9D3FE3B6-BF5A-5EF0-E71A-914178642C94}"/>
          </ac:spMkLst>
        </pc:spChg>
        <pc:spChg chg="add del mod">
          <ac:chgData name="Laurène DAVID" userId="5f7f841e-59ab-4eb4-94cf-f0753ad0a7b9" providerId="ADAL" clId="{FBD01426-DE15-41A7-AB9A-EC5E337BC017}" dt="2024-08-18T12:49:31.259" v="12207" actId="478"/>
          <ac:spMkLst>
            <pc:docMk/>
            <pc:sldMk cId="3197721814" sldId="2076137795"/>
            <ac:spMk id="6" creationId="{1DB81E28-A0CE-21A5-65D3-3446AAE8D19B}"/>
          </ac:spMkLst>
        </pc:spChg>
        <pc:spChg chg="add del mod">
          <ac:chgData name="Laurène DAVID" userId="5f7f841e-59ab-4eb4-94cf-f0753ad0a7b9" providerId="ADAL" clId="{FBD01426-DE15-41A7-AB9A-EC5E337BC017}" dt="2024-08-18T12:49:30.354" v="12206" actId="478"/>
          <ac:spMkLst>
            <pc:docMk/>
            <pc:sldMk cId="3197721814" sldId="2076137795"/>
            <ac:spMk id="7" creationId="{B27C25E7-434B-9181-9DF3-147EA35622DB}"/>
          </ac:spMkLst>
        </pc:spChg>
        <pc:spChg chg="del">
          <ac:chgData name="Laurène DAVID" userId="5f7f841e-59ab-4eb4-94cf-f0753ad0a7b9" providerId="ADAL" clId="{FBD01426-DE15-41A7-AB9A-EC5E337BC017}" dt="2024-08-18T12:45:46.383" v="11998" actId="478"/>
          <ac:spMkLst>
            <pc:docMk/>
            <pc:sldMk cId="3197721814" sldId="2076137795"/>
            <ac:spMk id="8" creationId="{59CB25F8-2762-C6E8-68C1-24FBAFD84B67}"/>
          </ac:spMkLst>
        </pc:spChg>
        <pc:spChg chg="del">
          <ac:chgData name="Laurène DAVID" userId="5f7f841e-59ab-4eb4-94cf-f0753ad0a7b9" providerId="ADAL" clId="{FBD01426-DE15-41A7-AB9A-EC5E337BC017}" dt="2024-08-18T12:45:46.959" v="11999" actId="478"/>
          <ac:spMkLst>
            <pc:docMk/>
            <pc:sldMk cId="3197721814" sldId="2076137795"/>
            <ac:spMk id="9" creationId="{FC2BC61B-F349-A0EF-A0E3-8AEA18270930}"/>
          </ac:spMkLst>
        </pc:spChg>
        <pc:spChg chg="add del mod">
          <ac:chgData name="Laurène DAVID" userId="5f7f841e-59ab-4eb4-94cf-f0753ad0a7b9" providerId="ADAL" clId="{FBD01426-DE15-41A7-AB9A-EC5E337BC017}" dt="2024-08-18T12:49:33.030" v="12209" actId="478"/>
          <ac:spMkLst>
            <pc:docMk/>
            <pc:sldMk cId="3197721814" sldId="2076137795"/>
            <ac:spMk id="10" creationId="{AC348A6C-09C4-F49F-818F-79F720CC899B}"/>
          </ac:spMkLst>
        </pc:spChg>
        <pc:spChg chg="add del mod">
          <ac:chgData name="Laurène DAVID" userId="5f7f841e-59ab-4eb4-94cf-f0753ad0a7b9" providerId="ADAL" clId="{FBD01426-DE15-41A7-AB9A-EC5E337BC017}" dt="2024-08-18T12:49:32.070" v="12208" actId="478"/>
          <ac:spMkLst>
            <pc:docMk/>
            <pc:sldMk cId="3197721814" sldId="2076137795"/>
            <ac:spMk id="11" creationId="{D3781105-95AA-F773-5BE7-67C85554119B}"/>
          </ac:spMkLst>
        </pc:spChg>
        <pc:spChg chg="del">
          <ac:chgData name="Laurène DAVID" userId="5f7f841e-59ab-4eb4-94cf-f0753ad0a7b9" providerId="ADAL" clId="{FBD01426-DE15-41A7-AB9A-EC5E337BC017}" dt="2024-08-18T12:45:45.873" v="11997" actId="478"/>
          <ac:spMkLst>
            <pc:docMk/>
            <pc:sldMk cId="3197721814" sldId="2076137795"/>
            <ac:spMk id="15" creationId="{E9711284-6CB7-7B3A-88E7-87C8003B0F0E}"/>
          </ac:spMkLst>
        </pc:spChg>
        <pc:spChg chg="del">
          <ac:chgData name="Laurène DAVID" userId="5f7f841e-59ab-4eb4-94cf-f0753ad0a7b9" providerId="ADAL" clId="{FBD01426-DE15-41A7-AB9A-EC5E337BC017}" dt="2024-08-18T12:45:45.265" v="11996" actId="478"/>
          <ac:spMkLst>
            <pc:docMk/>
            <pc:sldMk cId="3197721814" sldId="2076137795"/>
            <ac:spMk id="16" creationId="{E9A3A330-1019-FE15-F20B-3A00ED2612FA}"/>
          </ac:spMkLst>
        </pc:spChg>
        <pc:picChg chg="add del mod">
          <ac:chgData name="Laurène DAVID" userId="5f7f841e-59ab-4eb4-94cf-f0753ad0a7b9" providerId="ADAL" clId="{FBD01426-DE15-41A7-AB9A-EC5E337BC017}" dt="2024-08-18T12:49:34.238" v="12210" actId="478"/>
          <ac:picMkLst>
            <pc:docMk/>
            <pc:sldMk cId="3197721814" sldId="2076137795"/>
            <ac:picMk id="3" creationId="{A2780545-4AA7-6581-6CE9-C1E2B4B01546}"/>
          </ac:picMkLst>
        </pc:picChg>
      </pc:sldChg>
      <pc:sldChg chg="add del">
        <pc:chgData name="Laurène DAVID" userId="5f7f841e-59ab-4eb4-94cf-f0753ad0a7b9" providerId="ADAL" clId="{FBD01426-DE15-41A7-AB9A-EC5E337BC017}" dt="2024-08-18T12:20:44.908" v="11314" actId="2696"/>
        <pc:sldMkLst>
          <pc:docMk/>
          <pc:sldMk cId="3302480497" sldId="2076137795"/>
        </pc:sldMkLst>
      </pc:sldChg>
      <pc:sldChg chg="addSp delSp modSp add del mod">
        <pc:chgData name="Laurène DAVID" userId="5f7f841e-59ab-4eb4-94cf-f0753ad0a7b9" providerId="ADAL" clId="{FBD01426-DE15-41A7-AB9A-EC5E337BC017}" dt="2024-08-18T12:44:19.626" v="11868" actId="2696"/>
        <pc:sldMkLst>
          <pc:docMk/>
          <pc:sldMk cId="1059876230" sldId="2076137796"/>
        </pc:sldMkLst>
        <pc:spChg chg="add del mod">
          <ac:chgData name="Laurène DAVID" userId="5f7f841e-59ab-4eb4-94cf-f0753ad0a7b9" providerId="ADAL" clId="{FBD01426-DE15-41A7-AB9A-EC5E337BC017}" dt="2024-08-18T12:16:59.786" v="11012" actId="478"/>
          <ac:spMkLst>
            <pc:docMk/>
            <pc:sldMk cId="1059876230" sldId="2076137796"/>
            <ac:spMk id="2" creationId="{A713306B-DC05-DFD1-FE1D-BEED746017DE}"/>
          </ac:spMkLst>
        </pc:spChg>
        <pc:spChg chg="add del mod">
          <ac:chgData name="Laurène DAVID" userId="5f7f841e-59ab-4eb4-94cf-f0753ad0a7b9" providerId="ADAL" clId="{FBD01426-DE15-41A7-AB9A-EC5E337BC017}" dt="2024-08-18T12:18:00.857" v="11121" actId="478"/>
          <ac:spMkLst>
            <pc:docMk/>
            <pc:sldMk cId="1059876230" sldId="2076137796"/>
            <ac:spMk id="3" creationId="{87A44FFC-1C3F-FFA8-D756-018294AFCC77}"/>
          </ac:spMkLst>
        </pc:spChg>
        <pc:spChg chg="mod">
          <ac:chgData name="Laurène DAVID" userId="5f7f841e-59ab-4eb4-94cf-f0753ad0a7b9" providerId="ADAL" clId="{FBD01426-DE15-41A7-AB9A-EC5E337BC017}" dt="2024-08-18T12:44:10.134" v="11867" actId="20577"/>
          <ac:spMkLst>
            <pc:docMk/>
            <pc:sldMk cId="1059876230" sldId="2076137796"/>
            <ac:spMk id="4" creationId="{9D3FE3B6-BF5A-5EF0-E71A-914178642C94}"/>
          </ac:spMkLst>
        </pc:spChg>
        <pc:spChg chg="del">
          <ac:chgData name="Laurène DAVID" userId="5f7f841e-59ab-4eb4-94cf-f0753ad0a7b9" providerId="ADAL" clId="{FBD01426-DE15-41A7-AB9A-EC5E337BC017}" dt="2024-08-18T12:39:15.468" v="11564" actId="478"/>
          <ac:spMkLst>
            <pc:docMk/>
            <pc:sldMk cId="1059876230" sldId="2076137796"/>
            <ac:spMk id="8" creationId="{59CB25F8-2762-C6E8-68C1-24FBAFD84B67}"/>
          </ac:spMkLst>
        </pc:spChg>
        <pc:spChg chg="del mod">
          <ac:chgData name="Laurène DAVID" userId="5f7f841e-59ab-4eb4-94cf-f0753ad0a7b9" providerId="ADAL" clId="{FBD01426-DE15-41A7-AB9A-EC5E337BC017}" dt="2024-08-18T12:39:15.470" v="11566"/>
          <ac:spMkLst>
            <pc:docMk/>
            <pc:sldMk cId="1059876230" sldId="2076137796"/>
            <ac:spMk id="9" creationId="{FC2BC61B-F349-A0EF-A0E3-8AEA18270930}"/>
          </ac:spMkLst>
        </pc:spChg>
      </pc:sldChg>
      <pc:sldChg chg="modSp add del mod">
        <pc:chgData name="Laurène DAVID" userId="5f7f841e-59ab-4eb4-94cf-f0753ad0a7b9" providerId="ADAL" clId="{FBD01426-DE15-41A7-AB9A-EC5E337BC017}" dt="2024-08-25T15:51:16.760" v="12883" actId="2696"/>
        <pc:sldMkLst>
          <pc:docMk/>
          <pc:sldMk cId="1225401518" sldId="2076137796"/>
        </pc:sldMkLst>
        <pc:spChg chg="mod">
          <ac:chgData name="Laurène DAVID" userId="5f7f841e-59ab-4eb4-94cf-f0753ad0a7b9" providerId="ADAL" clId="{FBD01426-DE15-41A7-AB9A-EC5E337BC017}" dt="2024-08-18T12:50:13.604" v="12214" actId="114"/>
          <ac:spMkLst>
            <pc:docMk/>
            <pc:sldMk cId="1225401518" sldId="2076137796"/>
            <ac:spMk id="10" creationId="{AC348A6C-09C4-F49F-818F-79F720CC899B}"/>
          </ac:spMkLst>
        </pc:spChg>
        <pc:picChg chg="mod">
          <ac:chgData name="Laurène DAVID" userId="5f7f841e-59ab-4eb4-94cf-f0753ad0a7b9" providerId="ADAL" clId="{FBD01426-DE15-41A7-AB9A-EC5E337BC017}" dt="2024-08-18T12:49:37.397" v="12211" actId="1076"/>
          <ac:picMkLst>
            <pc:docMk/>
            <pc:sldMk cId="1225401518" sldId="2076137796"/>
            <ac:picMk id="3" creationId="{A2780545-4AA7-6581-6CE9-C1E2B4B01546}"/>
          </ac:picMkLst>
        </pc:picChg>
      </pc:sldChg>
      <pc:sldChg chg="addSp delSp modSp add mod">
        <pc:chgData name="Laurène DAVID" userId="5f7f841e-59ab-4eb4-94cf-f0753ad0a7b9" providerId="ADAL" clId="{FBD01426-DE15-41A7-AB9A-EC5E337BC017}" dt="2024-08-25T15:51:12.336" v="12882" actId="1076"/>
        <pc:sldMkLst>
          <pc:docMk/>
          <pc:sldMk cId="2370826771" sldId="2076137797"/>
        </pc:sldMkLst>
        <pc:spChg chg="mod">
          <ac:chgData name="Laurène DAVID" userId="5f7f841e-59ab-4eb4-94cf-f0753ad0a7b9" providerId="ADAL" clId="{FBD01426-DE15-41A7-AB9A-EC5E337BC017}" dt="2024-08-25T15:50:44.195" v="12808" actId="1076"/>
          <ac:spMkLst>
            <pc:docMk/>
            <pc:sldMk cId="2370826771" sldId="2076137797"/>
            <ac:spMk id="7" creationId="{6A7D00B2-A078-C36E-801C-2486BD7C5F03}"/>
          </ac:spMkLst>
        </pc:spChg>
        <pc:spChg chg="mod">
          <ac:chgData name="Laurène DAVID" userId="5f7f841e-59ab-4eb4-94cf-f0753ad0a7b9" providerId="ADAL" clId="{FBD01426-DE15-41A7-AB9A-EC5E337BC017}" dt="2024-08-25T15:51:12.336" v="12882" actId="1076"/>
          <ac:spMkLst>
            <pc:docMk/>
            <pc:sldMk cId="2370826771" sldId="2076137797"/>
            <ac:spMk id="8" creationId="{5854A2F2-1F4A-A975-A761-2A88B391BF14}"/>
          </ac:spMkLst>
        </pc:spChg>
        <pc:spChg chg="add del mod">
          <ac:chgData name="Laurène DAVID" userId="5f7f841e-59ab-4eb4-94cf-f0753ad0a7b9" providerId="ADAL" clId="{FBD01426-DE15-41A7-AB9A-EC5E337BC017}" dt="2024-08-25T15:50:35.436" v="12805" actId="478"/>
          <ac:spMkLst>
            <pc:docMk/>
            <pc:sldMk cId="2370826771" sldId="2076137797"/>
            <ac:spMk id="9" creationId="{0BA6D10E-0380-BF05-B803-9FB06D8ACA34}"/>
          </ac:spMkLst>
        </pc:spChg>
        <pc:picChg chg="add mod">
          <ac:chgData name="Laurène DAVID" userId="5f7f841e-59ab-4eb4-94cf-f0753ad0a7b9" providerId="ADAL" clId="{FBD01426-DE15-41A7-AB9A-EC5E337BC017}" dt="2024-08-25T15:49:37.382" v="12777" actId="1076"/>
          <ac:picMkLst>
            <pc:docMk/>
            <pc:sldMk cId="2370826771" sldId="2076137797"/>
            <ac:picMk id="2" creationId="{73335AD9-DACD-CC5E-41D9-EAB5663CB3A3}"/>
          </ac:picMkLst>
        </pc:picChg>
        <pc:picChg chg="del">
          <ac:chgData name="Laurène DAVID" userId="5f7f841e-59ab-4eb4-94cf-f0753ad0a7b9" providerId="ADAL" clId="{FBD01426-DE15-41A7-AB9A-EC5E337BC017}" dt="2024-08-25T15:49:30.740" v="12774" actId="478"/>
          <ac:picMkLst>
            <pc:docMk/>
            <pc:sldMk cId="2370826771" sldId="2076137797"/>
            <ac:picMk id="3" creationId="{F14CA19E-66D1-D0B7-49F2-665C64CEE98B}"/>
          </ac:picMkLst>
        </pc:picChg>
        <pc:picChg chg="del">
          <ac:chgData name="Laurène DAVID" userId="5f7f841e-59ab-4eb4-94cf-f0753ad0a7b9" providerId="ADAL" clId="{FBD01426-DE15-41A7-AB9A-EC5E337BC017}" dt="2024-08-25T15:49:29.639" v="12773" actId="478"/>
          <ac:picMkLst>
            <pc:docMk/>
            <pc:sldMk cId="2370826771" sldId="2076137797"/>
            <ac:picMk id="6" creationId="{9AA0430F-BAAD-75CD-7606-DB6FDEE55718}"/>
          </ac:picMkLst>
        </pc:picChg>
        <pc:picChg chg="add mod">
          <ac:chgData name="Laurène DAVID" userId="5f7f841e-59ab-4eb4-94cf-f0753ad0a7b9" providerId="ADAL" clId="{FBD01426-DE15-41A7-AB9A-EC5E337BC017}" dt="2024-08-25T15:50:18.586" v="12781" actId="14100"/>
          <ac:picMkLst>
            <pc:docMk/>
            <pc:sldMk cId="2370826771" sldId="2076137797"/>
            <ac:picMk id="1026" creationId="{56B91789-2C03-F118-1E90-CF8CF9E9895E}"/>
          </ac:picMkLst>
        </pc:picChg>
      </pc:sldChg>
      <pc:sldChg chg="add del">
        <pc:chgData name="Laurène DAVID" userId="5f7f841e-59ab-4eb4-94cf-f0753ad0a7b9" providerId="ADAL" clId="{FBD01426-DE15-41A7-AB9A-EC5E337BC017}" dt="2024-08-18T13:01:28.323" v="12276" actId="2696"/>
        <pc:sldMkLst>
          <pc:docMk/>
          <pc:sldMk cId="2489284480" sldId="2076137797"/>
        </pc:sldMkLst>
      </pc:sldChg>
      <pc:sldChg chg="add del">
        <pc:chgData name="Laurène DAVID" userId="5f7f841e-59ab-4eb4-94cf-f0753ad0a7b9" providerId="ADAL" clId="{FBD01426-DE15-41A7-AB9A-EC5E337BC017}" dt="2024-08-18T12:53:24.028" v="12218" actId="2696"/>
        <pc:sldMkLst>
          <pc:docMk/>
          <pc:sldMk cId="3543881401" sldId="2076137797"/>
        </pc:sldMkLst>
      </pc:sldChg>
      <pc:sldChg chg="add del">
        <pc:chgData name="Laurène DAVID" userId="5f7f841e-59ab-4eb4-94cf-f0753ad0a7b9" providerId="ADAL" clId="{FBD01426-DE15-41A7-AB9A-EC5E337BC017}" dt="2024-08-18T13:15:38.379" v="12449" actId="2696"/>
        <pc:sldMkLst>
          <pc:docMk/>
          <pc:sldMk cId="3544287978" sldId="2076137797"/>
        </pc:sldMkLst>
      </pc:sldChg>
    </pc:docChg>
  </pc:docChgLst>
  <pc:docChgLst>
    <pc:chgData name="Laurène DAVID" userId="5f7f841e-59ab-4eb4-94cf-f0753ad0a7b9" providerId="ADAL" clId="{8682164C-980F-40AF-A42F-FD2089E5083C}"/>
    <pc:docChg chg="undo redo custSel addSld delSld modSld sldOrd">
      <pc:chgData name="Laurène DAVID" userId="5f7f841e-59ab-4eb4-94cf-f0753ad0a7b9" providerId="ADAL" clId="{8682164C-980F-40AF-A42F-FD2089E5083C}" dt="2023-08-29T10:44:57.017" v="30529" actId="20577"/>
      <pc:docMkLst>
        <pc:docMk/>
      </pc:docMkLst>
      <pc:sldChg chg="del">
        <pc:chgData name="Laurène DAVID" userId="5f7f841e-59ab-4eb4-94cf-f0753ad0a7b9" providerId="ADAL" clId="{8682164C-980F-40AF-A42F-FD2089E5083C}" dt="2023-08-17T11:38:14.521" v="17419" actId="2696"/>
        <pc:sldMkLst>
          <pc:docMk/>
          <pc:sldMk cId="2256358562" sldId="866"/>
        </pc:sldMkLst>
      </pc:sldChg>
      <pc:sldChg chg="modSp mod">
        <pc:chgData name="Laurène DAVID" userId="5f7f841e-59ab-4eb4-94cf-f0753ad0a7b9" providerId="ADAL" clId="{8682164C-980F-40AF-A42F-FD2089E5083C}" dt="2023-08-17T10:39:09.498" v="15728" actId="20577"/>
        <pc:sldMkLst>
          <pc:docMk/>
          <pc:sldMk cId="2216825048" sldId="878"/>
        </pc:sldMkLst>
        <pc:spChg chg="mod">
          <ac:chgData name="Laurène DAVID" userId="5f7f841e-59ab-4eb4-94cf-f0753ad0a7b9" providerId="ADAL" clId="{8682164C-980F-40AF-A42F-FD2089E5083C}" dt="2023-08-16T14:13:41.314" v="2593" actId="1076"/>
          <ac:spMkLst>
            <pc:docMk/>
            <pc:sldMk cId="2216825048" sldId="878"/>
            <ac:spMk id="4" creationId="{9D3FE3B6-BF5A-5EF0-E71A-914178642C94}"/>
          </ac:spMkLst>
        </pc:spChg>
        <pc:spChg chg="mod">
          <ac:chgData name="Laurène DAVID" userId="5f7f841e-59ab-4eb4-94cf-f0753ad0a7b9" providerId="ADAL" clId="{8682164C-980F-40AF-A42F-FD2089E5083C}" dt="2023-08-17T10:39:09.498" v="15728" actId="20577"/>
          <ac:spMkLst>
            <pc:docMk/>
            <pc:sldMk cId="2216825048" sldId="878"/>
            <ac:spMk id="5" creationId="{F070CED8-63B5-C08C-26CA-824C7AB6244E}"/>
          </ac:spMkLst>
        </pc:spChg>
      </pc:sldChg>
      <pc:sldChg chg="addSp modSp mod">
        <pc:chgData name="Laurène DAVID" userId="5f7f841e-59ab-4eb4-94cf-f0753ad0a7b9" providerId="ADAL" clId="{8682164C-980F-40AF-A42F-FD2089E5083C}" dt="2023-08-18T16:28:05.799" v="29131" actId="1076"/>
        <pc:sldMkLst>
          <pc:docMk/>
          <pc:sldMk cId="3017328557" sldId="881"/>
        </pc:sldMkLst>
        <pc:spChg chg="add mod">
          <ac:chgData name="Laurène DAVID" userId="5f7f841e-59ab-4eb4-94cf-f0753ad0a7b9" providerId="ADAL" clId="{8682164C-980F-40AF-A42F-FD2089E5083C}" dt="2023-08-18T16:28:03.976" v="29130" actId="1076"/>
          <ac:spMkLst>
            <pc:docMk/>
            <pc:sldMk cId="3017328557" sldId="881"/>
            <ac:spMk id="2" creationId="{2A823307-162E-668C-8733-10D27879ED19}"/>
          </ac:spMkLst>
        </pc:spChg>
        <pc:spChg chg="add mod">
          <ac:chgData name="Laurène DAVID" userId="5f7f841e-59ab-4eb4-94cf-f0753ad0a7b9" providerId="ADAL" clId="{8682164C-980F-40AF-A42F-FD2089E5083C}" dt="2023-08-18T16:28:03.976" v="29130" actId="1076"/>
          <ac:spMkLst>
            <pc:docMk/>
            <pc:sldMk cId="3017328557" sldId="881"/>
            <ac:spMk id="3" creationId="{4CC4AD4F-EDA2-53C2-0911-369A5F1A24BE}"/>
          </ac:spMkLst>
        </pc:spChg>
        <pc:picChg chg="mod">
          <ac:chgData name="Laurène DAVID" userId="5f7f841e-59ab-4eb4-94cf-f0753ad0a7b9" providerId="ADAL" clId="{8682164C-980F-40AF-A42F-FD2089E5083C}" dt="2023-08-18T16:27:37.737" v="29120" actId="14100"/>
          <ac:picMkLst>
            <pc:docMk/>
            <pc:sldMk cId="3017328557" sldId="881"/>
            <ac:picMk id="4" creationId="{5F0FDBD4-F08B-4075-B77B-E8A442803075}"/>
          </ac:picMkLst>
        </pc:picChg>
        <pc:picChg chg="add mod">
          <ac:chgData name="Laurène DAVID" userId="5f7f841e-59ab-4eb4-94cf-f0753ad0a7b9" providerId="ADAL" clId="{8682164C-980F-40AF-A42F-FD2089E5083C}" dt="2023-08-18T16:28:05.799" v="29131" actId="1076"/>
          <ac:picMkLst>
            <pc:docMk/>
            <pc:sldMk cId="3017328557" sldId="881"/>
            <ac:picMk id="32770" creationId="{8045CB42-3F75-DE87-154B-AECA908A2AC2}"/>
          </ac:picMkLst>
        </pc:picChg>
      </pc:sldChg>
      <pc:sldChg chg="addSp modSp mod">
        <pc:chgData name="Laurène DAVID" userId="5f7f841e-59ab-4eb4-94cf-f0753ad0a7b9" providerId="ADAL" clId="{8682164C-980F-40AF-A42F-FD2089E5083C}" dt="2023-08-29T10:44:57.017" v="30529" actId="20577"/>
        <pc:sldMkLst>
          <pc:docMk/>
          <pc:sldMk cId="32035590" sldId="882"/>
        </pc:sldMkLst>
        <pc:spChg chg="mod">
          <ac:chgData name="Laurène DAVID" userId="5f7f841e-59ab-4eb4-94cf-f0753ad0a7b9" providerId="ADAL" clId="{8682164C-980F-40AF-A42F-FD2089E5083C}" dt="2023-08-29T10:44:57.017" v="30529" actId="20577"/>
          <ac:spMkLst>
            <pc:docMk/>
            <pc:sldMk cId="32035590" sldId="882"/>
            <ac:spMk id="2" creationId="{18598222-3DE5-1B01-6421-42ADF9C28FD8}"/>
          </ac:spMkLst>
        </pc:spChg>
        <pc:spChg chg="mod">
          <ac:chgData name="Laurène DAVID" userId="5f7f841e-59ab-4eb4-94cf-f0753ad0a7b9" providerId="ADAL" clId="{8682164C-980F-40AF-A42F-FD2089E5083C}" dt="2023-08-17T11:09:57.717" v="16618" actId="403"/>
          <ac:spMkLst>
            <pc:docMk/>
            <pc:sldMk cId="32035590" sldId="882"/>
            <ac:spMk id="3" creationId="{06C2D6A2-AB95-4A2B-9938-F93749DD2928}"/>
          </ac:spMkLst>
        </pc:spChg>
        <pc:picChg chg="add mod">
          <ac:chgData name="Laurène DAVID" userId="5f7f841e-59ab-4eb4-94cf-f0753ad0a7b9" providerId="ADAL" clId="{8682164C-980F-40AF-A42F-FD2089E5083C}" dt="2023-08-18T18:55:22.906" v="29170"/>
          <ac:picMkLst>
            <pc:docMk/>
            <pc:sldMk cId="32035590" sldId="882"/>
            <ac:picMk id="4" creationId="{CF63A947-CF10-764F-28EB-36B708460ABC}"/>
          </ac:picMkLst>
        </pc:picChg>
      </pc:sldChg>
      <pc:sldChg chg="modSp mod">
        <pc:chgData name="Laurène DAVID" userId="5f7f841e-59ab-4eb4-94cf-f0753ad0a7b9" providerId="ADAL" clId="{8682164C-980F-40AF-A42F-FD2089E5083C}" dt="2023-08-18T09:27:45.565" v="23277" actId="20577"/>
        <pc:sldMkLst>
          <pc:docMk/>
          <pc:sldMk cId="3119676407" sldId="2076137607"/>
        </pc:sldMkLst>
        <pc:spChg chg="mod">
          <ac:chgData name="Laurène DAVID" userId="5f7f841e-59ab-4eb4-94cf-f0753ad0a7b9" providerId="ADAL" clId="{8682164C-980F-40AF-A42F-FD2089E5083C}" dt="2023-08-18T09:27:45.565" v="23277" actId="20577"/>
          <ac:spMkLst>
            <pc:docMk/>
            <pc:sldMk cId="3119676407" sldId="2076137607"/>
            <ac:spMk id="6" creationId="{E627C5CD-D4A0-4D2A-9325-05E9E46BEE56}"/>
          </ac:spMkLst>
        </pc:spChg>
      </pc:sldChg>
      <pc:sldChg chg="modSp mod">
        <pc:chgData name="Laurène DAVID" userId="5f7f841e-59ab-4eb4-94cf-f0753ad0a7b9" providerId="ADAL" clId="{8682164C-980F-40AF-A42F-FD2089E5083C}" dt="2023-08-17T10:38:01.404" v="15676" actId="20577"/>
        <pc:sldMkLst>
          <pc:docMk/>
          <pc:sldMk cId="351875127" sldId="2076137608"/>
        </pc:sldMkLst>
        <pc:spChg chg="mod">
          <ac:chgData name="Laurène DAVID" userId="5f7f841e-59ab-4eb4-94cf-f0753ad0a7b9" providerId="ADAL" clId="{8682164C-980F-40AF-A42F-FD2089E5083C}" dt="2023-08-17T10:38:01.404" v="15676" actId="20577"/>
          <ac:spMkLst>
            <pc:docMk/>
            <pc:sldMk cId="351875127" sldId="2076137608"/>
            <ac:spMk id="2" creationId="{7743951E-08EA-5E4C-0C27-21CDC711DF34}"/>
          </ac:spMkLst>
        </pc:spChg>
      </pc:sldChg>
      <pc:sldChg chg="modSp mod">
        <pc:chgData name="Laurène DAVID" userId="5f7f841e-59ab-4eb4-94cf-f0753ad0a7b9" providerId="ADAL" clId="{8682164C-980F-40AF-A42F-FD2089E5083C}" dt="2023-08-17T10:43:10.353" v="15881" actId="20577"/>
        <pc:sldMkLst>
          <pc:docMk/>
          <pc:sldMk cId="1263198825" sldId="2076137610"/>
        </pc:sldMkLst>
        <pc:spChg chg="mod">
          <ac:chgData name="Laurène DAVID" userId="5f7f841e-59ab-4eb4-94cf-f0753ad0a7b9" providerId="ADAL" clId="{8682164C-980F-40AF-A42F-FD2089E5083C}" dt="2023-08-17T10:43:10.353" v="15881" actId="20577"/>
          <ac:spMkLst>
            <pc:docMk/>
            <pc:sldMk cId="1263198825" sldId="2076137610"/>
            <ac:spMk id="2" creationId="{7743951E-08EA-5E4C-0C27-21CDC711DF34}"/>
          </ac:spMkLst>
        </pc:spChg>
      </pc:sldChg>
      <pc:sldChg chg="del">
        <pc:chgData name="Laurène DAVID" userId="5f7f841e-59ab-4eb4-94cf-f0753ad0a7b9" providerId="ADAL" clId="{8682164C-980F-40AF-A42F-FD2089E5083C}" dt="2023-08-17T11:38:14.521" v="17419" actId="2696"/>
        <pc:sldMkLst>
          <pc:docMk/>
          <pc:sldMk cId="1817143264" sldId="2076137611"/>
        </pc:sldMkLst>
      </pc:sldChg>
      <pc:sldChg chg="del">
        <pc:chgData name="Laurène DAVID" userId="5f7f841e-59ab-4eb4-94cf-f0753ad0a7b9" providerId="ADAL" clId="{8682164C-980F-40AF-A42F-FD2089E5083C}" dt="2023-08-17T11:38:14.521" v="17419" actId="2696"/>
        <pc:sldMkLst>
          <pc:docMk/>
          <pc:sldMk cId="1424229337" sldId="2076137612"/>
        </pc:sldMkLst>
      </pc:sldChg>
      <pc:sldChg chg="addSp delSp modSp del mod">
        <pc:chgData name="Laurène DAVID" userId="5f7f841e-59ab-4eb4-94cf-f0753ad0a7b9" providerId="ADAL" clId="{8682164C-980F-40AF-A42F-FD2089E5083C}" dt="2023-08-18T08:03:21.833" v="19084" actId="2696"/>
        <pc:sldMkLst>
          <pc:docMk/>
          <pc:sldMk cId="3172026199" sldId="2076137613"/>
        </pc:sldMkLst>
        <pc:spChg chg="add mod">
          <ac:chgData name="Laurène DAVID" userId="5f7f841e-59ab-4eb4-94cf-f0753ad0a7b9" providerId="ADAL" clId="{8682164C-980F-40AF-A42F-FD2089E5083C}" dt="2023-08-18T08:02:54.975" v="19083" actId="20577"/>
          <ac:spMkLst>
            <pc:docMk/>
            <pc:sldMk cId="3172026199" sldId="2076137613"/>
            <ac:spMk id="3" creationId="{3C4935D6-3FDA-85E9-7FC1-B83A82D03D35}"/>
          </ac:spMkLst>
        </pc:spChg>
        <pc:spChg chg="mod">
          <ac:chgData name="Laurène DAVID" userId="5f7f841e-59ab-4eb4-94cf-f0753ad0a7b9" providerId="ADAL" clId="{8682164C-980F-40AF-A42F-FD2089E5083C}" dt="2023-08-18T08:02:01.218" v="19018" actId="20577"/>
          <ac:spMkLst>
            <pc:docMk/>
            <pc:sldMk cId="3172026199" sldId="2076137613"/>
            <ac:spMk id="5" creationId="{F070CED8-63B5-C08C-26CA-824C7AB6244E}"/>
          </ac:spMkLst>
        </pc:spChg>
        <pc:spChg chg="del mod">
          <ac:chgData name="Laurène DAVID" userId="5f7f841e-59ab-4eb4-94cf-f0753ad0a7b9" providerId="ADAL" clId="{8682164C-980F-40AF-A42F-FD2089E5083C}" dt="2023-08-17T11:13:22.396" v="16763" actId="478"/>
          <ac:spMkLst>
            <pc:docMk/>
            <pc:sldMk cId="3172026199" sldId="2076137613"/>
            <ac:spMk id="9" creationId="{B6C4FDF2-3FAE-7A04-86A8-3A6EE15B31A3}"/>
          </ac:spMkLst>
        </pc:spChg>
        <pc:picChg chg="add del mod">
          <ac:chgData name="Laurène DAVID" userId="5f7f841e-59ab-4eb4-94cf-f0753ad0a7b9" providerId="ADAL" clId="{8682164C-980F-40AF-A42F-FD2089E5083C}" dt="2023-08-17T10:57:51.899" v="16323"/>
          <ac:picMkLst>
            <pc:docMk/>
            <pc:sldMk cId="3172026199" sldId="2076137613"/>
            <ac:picMk id="2" creationId="{54FC6A78-377C-DF76-A0EC-3373C9B758DD}"/>
          </ac:picMkLst>
        </pc:picChg>
      </pc:sldChg>
      <pc:sldChg chg="modSp mod modNotesTx">
        <pc:chgData name="Laurène DAVID" userId="5f7f841e-59ab-4eb4-94cf-f0753ad0a7b9" providerId="ADAL" clId="{8682164C-980F-40AF-A42F-FD2089E5083C}" dt="2023-08-22T09:14:30.825" v="30040" actId="20577"/>
        <pc:sldMkLst>
          <pc:docMk/>
          <pc:sldMk cId="1565454154" sldId="2076137614"/>
        </pc:sldMkLst>
        <pc:spChg chg="mod">
          <ac:chgData name="Laurène DAVID" userId="5f7f841e-59ab-4eb4-94cf-f0753ad0a7b9" providerId="ADAL" clId="{8682164C-980F-40AF-A42F-FD2089E5083C}" dt="2023-08-21T15:57:30.319" v="29233" actId="20577"/>
          <ac:spMkLst>
            <pc:docMk/>
            <pc:sldMk cId="1565454154" sldId="2076137614"/>
            <ac:spMk id="2" creationId="{ED82D9A4-90F0-BBA5-C14C-8DE6C34194D7}"/>
          </ac:spMkLst>
        </pc:spChg>
        <pc:spChg chg="mod">
          <ac:chgData name="Laurène DAVID" userId="5f7f841e-59ab-4eb4-94cf-f0753ad0a7b9" providerId="ADAL" clId="{8682164C-980F-40AF-A42F-FD2089E5083C}" dt="2023-08-18T14:55:58.693" v="28766" actId="14100"/>
          <ac:spMkLst>
            <pc:docMk/>
            <pc:sldMk cId="1565454154" sldId="2076137614"/>
            <ac:spMk id="4" creationId="{BC527719-4956-8E22-E9C7-3BA7069DB389}"/>
          </ac:spMkLst>
        </pc:spChg>
        <pc:spChg chg="mod">
          <ac:chgData name="Laurène DAVID" userId="5f7f841e-59ab-4eb4-94cf-f0753ad0a7b9" providerId="ADAL" clId="{8682164C-980F-40AF-A42F-FD2089E5083C}" dt="2023-08-18T14:56:01.269" v="28767" actId="1076"/>
          <ac:spMkLst>
            <pc:docMk/>
            <pc:sldMk cId="1565454154" sldId="2076137614"/>
            <ac:spMk id="10" creationId="{2002D13C-0793-C1D6-76AE-60C8A50213F3}"/>
          </ac:spMkLst>
        </pc:spChg>
        <pc:picChg chg="mod">
          <ac:chgData name="Laurène DAVID" userId="5f7f841e-59ab-4eb4-94cf-f0753ad0a7b9" providerId="ADAL" clId="{8682164C-980F-40AF-A42F-FD2089E5083C}" dt="2023-08-16T22:58:51.821" v="10622" actId="1036"/>
          <ac:picMkLst>
            <pc:docMk/>
            <pc:sldMk cId="1565454154" sldId="2076137614"/>
            <ac:picMk id="7" creationId="{27AD8B07-7CEF-C16A-F59B-A1A2EA30E192}"/>
          </ac:picMkLst>
        </pc:picChg>
        <pc:picChg chg="mod modCrop">
          <ac:chgData name="Laurène DAVID" userId="5f7f841e-59ab-4eb4-94cf-f0753ad0a7b9" providerId="ADAL" clId="{8682164C-980F-40AF-A42F-FD2089E5083C}" dt="2023-08-16T22:58:42.839" v="10617" actId="1076"/>
          <ac:picMkLst>
            <pc:docMk/>
            <pc:sldMk cId="1565454154" sldId="2076137614"/>
            <ac:picMk id="9" creationId="{6914B54B-A2FC-7D24-C104-E5B71915B0CD}"/>
          </ac:picMkLst>
        </pc:picChg>
      </pc:sldChg>
      <pc:sldChg chg="addSp delSp modSp mod modNotesTx">
        <pc:chgData name="Laurène DAVID" userId="5f7f841e-59ab-4eb4-94cf-f0753ad0a7b9" providerId="ADAL" clId="{8682164C-980F-40AF-A42F-FD2089E5083C}" dt="2023-08-22T09:14:19.108" v="30038" actId="20577"/>
        <pc:sldMkLst>
          <pc:docMk/>
          <pc:sldMk cId="344620476" sldId="2076137615"/>
        </pc:sldMkLst>
        <pc:spChg chg="del mod">
          <ac:chgData name="Laurène DAVID" userId="5f7f841e-59ab-4eb4-94cf-f0753ad0a7b9" providerId="ADAL" clId="{8682164C-980F-40AF-A42F-FD2089E5083C}" dt="2023-08-18T13:47:47.374" v="28527" actId="478"/>
          <ac:spMkLst>
            <pc:docMk/>
            <pc:sldMk cId="344620476" sldId="2076137615"/>
            <ac:spMk id="2" creationId="{14B2213C-2316-D1B1-ACE5-DE6CD8E73FB1}"/>
          </ac:spMkLst>
        </pc:spChg>
        <pc:spChg chg="del mod">
          <ac:chgData name="Laurène DAVID" userId="5f7f841e-59ab-4eb4-94cf-f0753ad0a7b9" providerId="ADAL" clId="{8682164C-980F-40AF-A42F-FD2089E5083C}" dt="2023-08-18T13:47:47.997" v="28528" actId="478"/>
          <ac:spMkLst>
            <pc:docMk/>
            <pc:sldMk cId="344620476" sldId="2076137615"/>
            <ac:spMk id="4" creationId="{F411D6FD-40F9-DC57-38F4-DB546D4AC0BE}"/>
          </ac:spMkLst>
        </pc:spChg>
        <pc:spChg chg="mod">
          <ac:chgData name="Laurène DAVID" userId="5f7f841e-59ab-4eb4-94cf-f0753ad0a7b9" providerId="ADAL" clId="{8682164C-980F-40AF-A42F-FD2089E5083C}" dt="2023-08-16T22:58:21.203" v="10614" actId="20577"/>
          <ac:spMkLst>
            <pc:docMk/>
            <pc:sldMk cId="344620476" sldId="2076137615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8T13:48:06.610" v="28539" actId="478"/>
          <ac:spMkLst>
            <pc:docMk/>
            <pc:sldMk cId="344620476" sldId="2076137615"/>
            <ac:spMk id="6" creationId="{9E1D32D1-3EF7-F3DB-28B2-82B4B3DD81B8}"/>
          </ac:spMkLst>
        </pc:spChg>
        <pc:spChg chg="del">
          <ac:chgData name="Laurène DAVID" userId="5f7f841e-59ab-4eb4-94cf-f0753ad0a7b9" providerId="ADAL" clId="{8682164C-980F-40AF-A42F-FD2089E5083C}" dt="2023-08-18T07:26:27.778" v="18847" actId="478"/>
          <ac:spMkLst>
            <pc:docMk/>
            <pc:sldMk cId="344620476" sldId="2076137615"/>
            <ac:spMk id="8" creationId="{A2B298C3-3C9D-5624-74C8-E4BFEF77F8EA}"/>
          </ac:spMkLst>
        </pc:spChg>
        <pc:spChg chg="del">
          <ac:chgData name="Laurène DAVID" userId="5f7f841e-59ab-4eb4-94cf-f0753ad0a7b9" providerId="ADAL" clId="{8682164C-980F-40AF-A42F-FD2089E5083C}" dt="2023-08-18T07:26:28.732" v="18848" actId="478"/>
          <ac:spMkLst>
            <pc:docMk/>
            <pc:sldMk cId="344620476" sldId="2076137615"/>
            <ac:spMk id="9" creationId="{58BAAA6A-58E6-DF46-2E48-2A95B3CA8BBF}"/>
          </ac:spMkLst>
        </pc:spChg>
        <pc:spChg chg="add mod">
          <ac:chgData name="Laurène DAVID" userId="5f7f841e-59ab-4eb4-94cf-f0753ad0a7b9" providerId="ADAL" clId="{8682164C-980F-40AF-A42F-FD2089E5083C}" dt="2023-08-18T14:52:14.966" v="28590" actId="1076"/>
          <ac:spMkLst>
            <pc:docMk/>
            <pc:sldMk cId="344620476" sldId="2076137615"/>
            <ac:spMk id="12" creationId="{016A7EA6-6265-8EEC-9EA9-E46CCE07D939}"/>
          </ac:spMkLst>
        </pc:spChg>
        <pc:spChg chg="mod">
          <ac:chgData name="Laurène DAVID" userId="5f7f841e-59ab-4eb4-94cf-f0753ad0a7b9" providerId="ADAL" clId="{8682164C-980F-40AF-A42F-FD2089E5083C}" dt="2023-08-18T16:16:48.399" v="28850" actId="1076"/>
          <ac:spMkLst>
            <pc:docMk/>
            <pc:sldMk cId="344620476" sldId="2076137615"/>
            <ac:spMk id="13" creationId="{0A25FA1A-194B-1831-C5DE-2F0067F6C6BD}"/>
          </ac:spMkLst>
        </pc:spChg>
        <pc:picChg chg="add del mod">
          <ac:chgData name="Laurène DAVID" userId="5f7f841e-59ab-4eb4-94cf-f0753ad0a7b9" providerId="ADAL" clId="{8682164C-980F-40AF-A42F-FD2089E5083C}" dt="2023-08-16T11:39:07.397" v="230" actId="478"/>
          <ac:picMkLst>
            <pc:docMk/>
            <pc:sldMk cId="344620476" sldId="2076137615"/>
            <ac:picMk id="6" creationId="{8E04B1AD-F6AF-BFBC-7D52-C9567C60A7AB}"/>
          </ac:picMkLst>
        </pc:picChg>
        <pc:picChg chg="add mod">
          <ac:chgData name="Laurène DAVID" userId="5f7f841e-59ab-4eb4-94cf-f0753ad0a7b9" providerId="ADAL" clId="{8682164C-980F-40AF-A42F-FD2089E5083C}" dt="2023-08-18T13:49:28.043" v="28570" actId="1076"/>
          <ac:picMkLst>
            <pc:docMk/>
            <pc:sldMk cId="344620476" sldId="2076137615"/>
            <ac:picMk id="7" creationId="{CE0E26FD-274E-7DEE-62E0-514F8F41C1CC}"/>
          </ac:picMkLst>
        </pc:picChg>
        <pc:picChg chg="mod">
          <ac:chgData name="Laurène DAVID" userId="5f7f841e-59ab-4eb4-94cf-f0753ad0a7b9" providerId="ADAL" clId="{8682164C-980F-40AF-A42F-FD2089E5083C}" dt="2023-08-18T16:16:46.035" v="28849" actId="1076"/>
          <ac:picMkLst>
            <pc:docMk/>
            <pc:sldMk cId="344620476" sldId="2076137615"/>
            <ac:picMk id="10" creationId="{24C12086-8BDE-7262-41B1-AE58337B4126}"/>
          </ac:picMkLst>
        </pc:picChg>
        <pc:picChg chg="add del mod">
          <ac:chgData name="Laurène DAVID" userId="5f7f841e-59ab-4eb4-94cf-f0753ad0a7b9" providerId="ADAL" clId="{8682164C-980F-40AF-A42F-FD2089E5083C}" dt="2023-08-16T11:40:06.498" v="242" actId="478"/>
          <ac:picMkLst>
            <pc:docMk/>
            <pc:sldMk cId="344620476" sldId="2076137615"/>
            <ac:picMk id="11" creationId="{27E80C9B-2B35-B36A-60CF-91B525CFB196}"/>
          </ac:picMkLst>
        </pc:picChg>
        <pc:picChg chg="add del mod">
          <ac:chgData name="Laurène DAVID" userId="5f7f841e-59ab-4eb4-94cf-f0753ad0a7b9" providerId="ADAL" clId="{8682164C-980F-40AF-A42F-FD2089E5083C}" dt="2023-08-18T13:49:11.470" v="28561" actId="478"/>
          <ac:picMkLst>
            <pc:docMk/>
            <pc:sldMk cId="344620476" sldId="2076137615"/>
            <ac:picMk id="11" creationId="{4E90C44F-D69A-575A-70AA-F713F6D99F5E}"/>
          </ac:picMkLst>
        </pc:picChg>
      </pc:sldChg>
      <pc:sldChg chg="addSp delSp modSp mod">
        <pc:chgData name="Laurène DAVID" userId="5f7f841e-59ab-4eb4-94cf-f0753ad0a7b9" providerId="ADAL" clId="{8682164C-980F-40AF-A42F-FD2089E5083C}" dt="2023-08-21T15:48:37.886" v="29224" actId="1076"/>
        <pc:sldMkLst>
          <pc:docMk/>
          <pc:sldMk cId="586577613" sldId="2076137617"/>
        </pc:sldMkLst>
        <pc:spChg chg="del">
          <ac:chgData name="Laurène DAVID" userId="5f7f841e-59ab-4eb4-94cf-f0753ad0a7b9" providerId="ADAL" clId="{8682164C-980F-40AF-A42F-FD2089E5083C}" dt="2023-08-17T09:33:24.415" v="14985" actId="478"/>
          <ac:spMkLst>
            <pc:docMk/>
            <pc:sldMk cId="586577613" sldId="2076137617"/>
            <ac:spMk id="3" creationId="{61D5ABBC-2914-D0B2-8205-54414DCBF757}"/>
          </ac:spMkLst>
        </pc:spChg>
        <pc:spChg chg="del mod">
          <ac:chgData name="Laurène DAVID" userId="5f7f841e-59ab-4eb4-94cf-f0753ad0a7b9" providerId="ADAL" clId="{8682164C-980F-40AF-A42F-FD2089E5083C}" dt="2023-08-17T20:42:50.933" v="18593" actId="478"/>
          <ac:spMkLst>
            <pc:docMk/>
            <pc:sldMk cId="586577613" sldId="2076137617"/>
            <ac:spMk id="7" creationId="{3F061B47-A0CF-E506-008C-90B507EA7F43}"/>
          </ac:spMkLst>
        </pc:spChg>
        <pc:spChg chg="del mod">
          <ac:chgData name="Laurène DAVID" userId="5f7f841e-59ab-4eb4-94cf-f0753ad0a7b9" providerId="ADAL" clId="{8682164C-980F-40AF-A42F-FD2089E5083C}" dt="2023-08-17T20:42:50.933" v="18593" actId="478"/>
          <ac:spMkLst>
            <pc:docMk/>
            <pc:sldMk cId="586577613" sldId="2076137617"/>
            <ac:spMk id="8" creationId="{B02F5EF0-F0DB-0A3A-38AE-19D91F7E2AA4}"/>
          </ac:spMkLst>
        </pc:spChg>
        <pc:spChg chg="add mod">
          <ac:chgData name="Laurène DAVID" userId="5f7f841e-59ab-4eb4-94cf-f0753ad0a7b9" providerId="ADAL" clId="{8682164C-980F-40AF-A42F-FD2089E5083C}" dt="2023-08-18T07:26:14.042" v="18844" actId="113"/>
          <ac:spMkLst>
            <pc:docMk/>
            <pc:sldMk cId="586577613" sldId="2076137617"/>
            <ac:spMk id="11" creationId="{561BA2BF-8586-C19C-82E4-21DB67C96F2D}"/>
          </ac:spMkLst>
        </pc:spChg>
        <pc:spChg chg="mod">
          <ac:chgData name="Laurène DAVID" userId="5f7f841e-59ab-4eb4-94cf-f0753ad0a7b9" providerId="ADAL" clId="{8682164C-980F-40AF-A42F-FD2089E5083C}" dt="2023-08-18T13:46:51.859" v="28361" actId="14100"/>
          <ac:spMkLst>
            <pc:docMk/>
            <pc:sldMk cId="586577613" sldId="2076137617"/>
            <ac:spMk id="13" creationId="{B512425F-6B16-F8B1-C8BA-5A20A9983087}"/>
          </ac:spMkLst>
        </pc:spChg>
        <pc:spChg chg="mod">
          <ac:chgData name="Laurène DAVID" userId="5f7f841e-59ab-4eb4-94cf-f0753ad0a7b9" providerId="ADAL" clId="{8682164C-980F-40AF-A42F-FD2089E5083C}" dt="2023-08-18T07:18:30.844" v="18615" actId="1076"/>
          <ac:spMkLst>
            <pc:docMk/>
            <pc:sldMk cId="586577613" sldId="2076137617"/>
            <ac:spMk id="14" creationId="{89F6285B-FB61-1897-E56C-1FDA27914CAC}"/>
          </ac:spMkLst>
        </pc:spChg>
        <pc:spChg chg="add mod">
          <ac:chgData name="Laurène DAVID" userId="5f7f841e-59ab-4eb4-94cf-f0753ad0a7b9" providerId="ADAL" clId="{8682164C-980F-40AF-A42F-FD2089E5083C}" dt="2023-08-18T13:49:53.933" v="28579" actId="20577"/>
          <ac:spMkLst>
            <pc:docMk/>
            <pc:sldMk cId="586577613" sldId="2076137617"/>
            <ac:spMk id="15" creationId="{C8A6CEF5-5354-5F05-5796-729BDE44BC48}"/>
          </ac:spMkLst>
        </pc:spChg>
        <pc:spChg chg="add mod">
          <ac:chgData name="Laurène DAVID" userId="5f7f841e-59ab-4eb4-94cf-f0753ad0a7b9" providerId="ADAL" clId="{8682164C-980F-40AF-A42F-FD2089E5083C}" dt="2023-08-18T13:46:55.532" v="28363" actId="1076"/>
          <ac:spMkLst>
            <pc:docMk/>
            <pc:sldMk cId="586577613" sldId="2076137617"/>
            <ac:spMk id="16" creationId="{71185865-3774-2CD3-CDBD-C77FBD0CF8AC}"/>
          </ac:spMkLst>
        </pc:spChg>
        <pc:picChg chg="add del mod">
          <ac:chgData name="Laurène DAVID" userId="5f7f841e-59ab-4eb4-94cf-f0753ad0a7b9" providerId="ADAL" clId="{8682164C-980F-40AF-A42F-FD2089E5083C}" dt="2023-08-18T11:24:34.934" v="26018" actId="478"/>
          <ac:picMkLst>
            <pc:docMk/>
            <pc:sldMk cId="586577613" sldId="2076137617"/>
            <ac:picMk id="4" creationId="{2EF485E7-35F1-FCB0-0D7B-9A9BAD0B4D42}"/>
          </ac:picMkLst>
        </pc:picChg>
        <pc:picChg chg="add del mod">
          <ac:chgData name="Laurène DAVID" userId="5f7f841e-59ab-4eb4-94cf-f0753ad0a7b9" providerId="ADAL" clId="{8682164C-980F-40AF-A42F-FD2089E5083C}" dt="2023-08-17T07:09:35.730" v="12259" actId="478"/>
          <ac:picMkLst>
            <pc:docMk/>
            <pc:sldMk cId="586577613" sldId="2076137617"/>
            <ac:picMk id="9" creationId="{88B21542-28EE-755E-B0B9-4FCBF330C858}"/>
          </ac:picMkLst>
        </pc:picChg>
        <pc:picChg chg="del">
          <ac:chgData name="Laurène DAVID" userId="5f7f841e-59ab-4eb4-94cf-f0753ad0a7b9" providerId="ADAL" clId="{8682164C-980F-40AF-A42F-FD2089E5083C}" dt="2023-08-17T06:52:17.649" v="12084" actId="478"/>
          <ac:picMkLst>
            <pc:docMk/>
            <pc:sldMk cId="586577613" sldId="2076137617"/>
            <ac:picMk id="10" creationId="{B58023AA-EE2C-C1C7-264B-E80AF3F48E76}"/>
          </ac:picMkLst>
        </pc:picChg>
        <pc:picChg chg="add mod">
          <ac:chgData name="Laurène DAVID" userId="5f7f841e-59ab-4eb4-94cf-f0753ad0a7b9" providerId="ADAL" clId="{8682164C-980F-40AF-A42F-FD2089E5083C}" dt="2023-08-21T15:48:37.886" v="29224" actId="1076"/>
          <ac:picMkLst>
            <pc:docMk/>
            <pc:sldMk cId="586577613" sldId="2076137617"/>
            <ac:picMk id="12" creationId="{CD926745-1D0E-824A-ABE0-19F4F4D35123}"/>
          </ac:picMkLst>
        </pc:picChg>
      </pc:sldChg>
      <pc:sldChg chg="del">
        <pc:chgData name="Laurène DAVID" userId="5f7f841e-59ab-4eb4-94cf-f0753ad0a7b9" providerId="ADAL" clId="{8682164C-980F-40AF-A42F-FD2089E5083C}" dt="2023-08-17T10:41:56.009" v="15824" actId="2696"/>
        <pc:sldMkLst>
          <pc:docMk/>
          <pc:sldMk cId="1389650916" sldId="2076137618"/>
        </pc:sldMkLst>
      </pc:sldChg>
      <pc:sldChg chg="addSp delSp modSp del mod modShow chgLayout">
        <pc:chgData name="Laurène DAVID" userId="5f7f841e-59ab-4eb4-94cf-f0753ad0a7b9" providerId="ADAL" clId="{8682164C-980F-40AF-A42F-FD2089E5083C}" dt="2023-08-28T22:23:03.405" v="30051" actId="2696"/>
        <pc:sldMkLst>
          <pc:docMk/>
          <pc:sldMk cId="1067331207" sldId="2076137619"/>
        </pc:sldMkLst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2" creationId="{49F5D4DD-6989-D1D9-5190-EF8108192540}"/>
          </ac:spMkLst>
        </pc:spChg>
        <pc:spChg chg="mod">
          <ac:chgData name="Laurène DAVID" userId="5f7f841e-59ab-4eb4-94cf-f0753ad0a7b9" providerId="ADAL" clId="{8682164C-980F-40AF-A42F-FD2089E5083C}" dt="2023-08-21T15:55:33.312" v="29226" actId="20577"/>
          <ac:spMkLst>
            <pc:docMk/>
            <pc:sldMk cId="1067331207" sldId="2076137619"/>
            <ac:spMk id="3" creationId="{9EA89D1F-CEA2-8EF5-F1F4-553E86810C14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4" creationId="{FCF0E33B-8EFA-F2C6-4372-32968190ACDF}"/>
          </ac:spMkLst>
        </pc:spChg>
        <pc:spChg chg="del mod ord">
          <ac:chgData name="Laurène DAVID" userId="5f7f841e-59ab-4eb4-94cf-f0753ad0a7b9" providerId="ADAL" clId="{8682164C-980F-40AF-A42F-FD2089E5083C}" dt="2023-08-18T07:20:14.971" v="18641" actId="478"/>
          <ac:spMkLst>
            <pc:docMk/>
            <pc:sldMk cId="1067331207" sldId="2076137619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6" creationId="{9F3C24EE-1902-8D3B-75EC-95656C4DE79D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0" creationId="{B043A490-35A5-40DC-0574-7E873D56704A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1" creationId="{8141DD9B-4501-3C50-2810-83616939CD67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2" creationId="{51F8D2DC-65D5-FCC4-E42C-9F2A02487343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3" creationId="{D422046A-A1E7-AC29-6BDB-E19BA672ADA0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4" creationId="{FC134AD9-EE3C-776D-FD72-7E733548F230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5" creationId="{4C9CED63-9A6A-ED09-E229-E01490CFF403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16" creationId="{CB6BBB3D-2F9B-DA63-1EA7-25931355BC91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22" creationId="{5A28D023-F875-C1E4-7E48-F01E3A24CB0D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23" creationId="{81F1AC66-28A4-3FAC-B374-A6B26E2515B3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24" creationId="{45983ED1-676E-8CB5-417B-2225D9778EB9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25" creationId="{01C38B3D-B243-D9E0-F0F4-1DA92A56F563}"/>
          </ac:spMkLst>
        </pc:spChg>
        <pc:spChg chg="add del mod">
          <ac:chgData name="Laurène DAVID" userId="5f7f841e-59ab-4eb4-94cf-f0753ad0a7b9" providerId="ADAL" clId="{8682164C-980F-40AF-A42F-FD2089E5083C}" dt="2023-08-17T20:45:06.823" v="18614" actId="6264"/>
          <ac:spMkLst>
            <pc:docMk/>
            <pc:sldMk cId="1067331207" sldId="2076137619"/>
            <ac:spMk id="26" creationId="{A26B38DB-24B7-09D1-ECC9-B2F4F88DFEA5}"/>
          </ac:spMkLst>
        </pc:spChg>
        <pc:spChg chg="mod">
          <ac:chgData name="Laurène DAVID" userId="5f7f841e-59ab-4eb4-94cf-f0753ad0a7b9" providerId="ADAL" clId="{8682164C-980F-40AF-A42F-FD2089E5083C}" dt="2023-08-16T13:00:17.212" v="1516" actId="478"/>
          <ac:spMkLst>
            <pc:docMk/>
            <pc:sldMk cId="1067331207" sldId="2076137619"/>
            <ac:spMk id="40" creationId="{1B9E71B1-6468-C0E9-5812-66BD45A4F905}"/>
          </ac:spMkLst>
        </pc:spChg>
        <pc:spChg chg="add mod ord">
          <ac:chgData name="Laurène DAVID" userId="5f7f841e-59ab-4eb4-94cf-f0753ad0a7b9" providerId="ADAL" clId="{8682164C-980F-40AF-A42F-FD2089E5083C}" dt="2023-08-17T20:45:06.823" v="18614" actId="6264"/>
          <ac:spMkLst>
            <pc:docMk/>
            <pc:sldMk cId="1067331207" sldId="2076137619"/>
            <ac:spMk id="43" creationId="{7DF97AC5-6711-C5E5-203F-85731ED0EE01}"/>
          </ac:spMkLst>
        </pc:spChg>
        <pc:spChg chg="add del mod">
          <ac:chgData name="Laurène DAVID" userId="5f7f841e-59ab-4eb4-94cf-f0753ad0a7b9" providerId="ADAL" clId="{8682164C-980F-40AF-A42F-FD2089E5083C}" dt="2023-08-18T07:20:20.119" v="18642" actId="478"/>
          <ac:spMkLst>
            <pc:docMk/>
            <pc:sldMk cId="1067331207" sldId="2076137619"/>
            <ac:spMk id="46" creationId="{358BB84B-D822-C581-BEFB-5538E7FD1A4F}"/>
          </ac:spMkLst>
        </pc:spChg>
        <pc:spChg chg="add del">
          <ac:chgData name="Laurène DAVID" userId="5f7f841e-59ab-4eb4-94cf-f0753ad0a7b9" providerId="ADAL" clId="{8682164C-980F-40AF-A42F-FD2089E5083C}" dt="2023-08-18T07:20:21.889" v="18644" actId="22"/>
          <ac:spMkLst>
            <pc:docMk/>
            <pc:sldMk cId="1067331207" sldId="2076137619"/>
            <ac:spMk id="48" creationId="{969A8C33-48D3-3AC9-C632-8B68F9B36508}"/>
          </ac:spMkLst>
        </pc:spChg>
        <pc:spChg chg="add mod">
          <ac:chgData name="Laurène DAVID" userId="5f7f841e-59ab-4eb4-94cf-f0753ad0a7b9" providerId="ADAL" clId="{8682164C-980F-40AF-A42F-FD2089E5083C}" dt="2023-08-18T16:12:20.636" v="28847" actId="20577"/>
          <ac:spMkLst>
            <pc:docMk/>
            <pc:sldMk cId="1067331207" sldId="2076137619"/>
            <ac:spMk id="49" creationId="{56DEBAC6-A55F-301B-1E2E-5AD99235A8F6}"/>
          </ac:spMkLst>
        </pc:spChg>
        <pc:grpChg chg="mod">
          <ac:chgData name="Laurène DAVID" userId="5f7f841e-59ab-4eb4-94cf-f0753ad0a7b9" providerId="ADAL" clId="{8682164C-980F-40AF-A42F-FD2089E5083C}" dt="2023-08-16T13:00:17.212" v="1516" actId="478"/>
          <ac:grpSpMkLst>
            <pc:docMk/>
            <pc:sldMk cId="1067331207" sldId="2076137619"/>
            <ac:grpSpMk id="9" creationId="{8194BFA5-B49A-7202-BA1A-F0CDEFBA7E62}"/>
          </ac:grpSpMkLst>
        </pc:grpChg>
        <pc:grpChg chg="mod">
          <ac:chgData name="Laurène DAVID" userId="5f7f841e-59ab-4eb4-94cf-f0753ad0a7b9" providerId="ADAL" clId="{8682164C-980F-40AF-A42F-FD2089E5083C}" dt="2023-08-16T13:00:17.212" v="1516" actId="478"/>
          <ac:grpSpMkLst>
            <pc:docMk/>
            <pc:sldMk cId="1067331207" sldId="2076137619"/>
            <ac:grpSpMk id="42" creationId="{B8985FBC-194B-260B-EE7D-FB73F6A69948}"/>
          </ac:grpSpMkLst>
        </pc:grpChg>
        <pc:picChg chg="add mod">
          <ac:chgData name="Laurène DAVID" userId="5f7f841e-59ab-4eb4-94cf-f0753ad0a7b9" providerId="ADAL" clId="{8682164C-980F-40AF-A42F-FD2089E5083C}" dt="2023-08-16T13:00:24.983" v="1521" actId="1076"/>
          <ac:picMkLst>
            <pc:docMk/>
            <pc:sldMk cId="1067331207" sldId="2076137619"/>
            <ac:picMk id="7" creationId="{4B60D30C-1C52-6B2A-C7BA-FFDC3D360405}"/>
          </ac:picMkLst>
        </pc:picChg>
        <pc:picChg chg="mod">
          <ac:chgData name="Laurène DAVID" userId="5f7f841e-59ab-4eb4-94cf-f0753ad0a7b9" providerId="ADAL" clId="{8682164C-980F-40AF-A42F-FD2089E5083C}" dt="2023-08-16T13:00:17.212" v="1516" actId="478"/>
          <ac:picMkLst>
            <pc:docMk/>
            <pc:sldMk cId="1067331207" sldId="2076137619"/>
            <ac:picMk id="17" creationId="{62BB0EF5-CC60-96D5-F283-76E718F4EDB2}"/>
          </ac:picMkLst>
        </pc:picChg>
        <pc:picChg chg="mod">
          <ac:chgData name="Laurène DAVID" userId="5f7f841e-59ab-4eb4-94cf-f0753ad0a7b9" providerId="ADAL" clId="{8682164C-980F-40AF-A42F-FD2089E5083C}" dt="2023-08-16T13:00:17.212" v="1516" actId="478"/>
          <ac:picMkLst>
            <pc:docMk/>
            <pc:sldMk cId="1067331207" sldId="2076137619"/>
            <ac:picMk id="18" creationId="{272DA5C4-E6D6-96D9-90AF-D0CAFCE9E156}"/>
          </ac:picMkLst>
        </pc:picChg>
        <pc:picChg chg="mod">
          <ac:chgData name="Laurène DAVID" userId="5f7f841e-59ab-4eb4-94cf-f0753ad0a7b9" providerId="ADAL" clId="{8682164C-980F-40AF-A42F-FD2089E5083C}" dt="2023-08-16T13:00:17.212" v="1516" actId="478"/>
          <ac:picMkLst>
            <pc:docMk/>
            <pc:sldMk cId="1067331207" sldId="2076137619"/>
            <ac:picMk id="19" creationId="{38A7A603-2D33-D647-5152-AC0F1EA5851B}"/>
          </ac:picMkLst>
        </pc:picChg>
        <pc:picChg chg="del">
          <ac:chgData name="Laurène DAVID" userId="5f7f841e-59ab-4eb4-94cf-f0753ad0a7b9" providerId="ADAL" clId="{8682164C-980F-40AF-A42F-FD2089E5083C}" dt="2023-08-16T13:00:17.212" v="1516" actId="478"/>
          <ac:picMkLst>
            <pc:docMk/>
            <pc:sldMk cId="1067331207" sldId="2076137619"/>
            <ac:picMk id="26" creationId="{8FA15C19-34E1-7130-F9E1-011E10832E33}"/>
          </ac:picMkLst>
        </pc:picChg>
        <pc:picChg chg="mod">
          <ac:chgData name="Laurène DAVID" userId="5f7f841e-59ab-4eb4-94cf-f0753ad0a7b9" providerId="ADAL" clId="{8682164C-980F-40AF-A42F-FD2089E5083C}" dt="2023-08-16T13:00:17.212" v="1516" actId="478"/>
          <ac:picMkLst>
            <pc:docMk/>
            <pc:sldMk cId="1067331207" sldId="2076137619"/>
            <ac:picMk id="27" creationId="{722D470F-06F6-2735-74B8-C3245F988ABE}"/>
          </ac:picMkLst>
        </pc:picChg>
        <pc:cxnChg chg="mod">
          <ac:chgData name="Laurène DAVID" userId="5f7f841e-59ab-4eb4-94cf-f0753ad0a7b9" providerId="ADAL" clId="{8682164C-980F-40AF-A42F-FD2089E5083C}" dt="2023-08-16T13:00:17.212" v="1516" actId="478"/>
          <ac:cxnSpMkLst>
            <pc:docMk/>
            <pc:sldMk cId="1067331207" sldId="2076137619"/>
            <ac:cxnSpMk id="8" creationId="{94F87468-BCA2-1F46-BB06-1A261512D34E}"/>
          </ac:cxnSpMkLst>
        </pc:cxnChg>
        <pc:cxnChg chg="mod">
          <ac:chgData name="Laurène DAVID" userId="5f7f841e-59ab-4eb4-94cf-f0753ad0a7b9" providerId="ADAL" clId="{8682164C-980F-40AF-A42F-FD2089E5083C}" dt="2023-08-16T13:00:17.212" v="1516" actId="478"/>
          <ac:cxnSpMkLst>
            <pc:docMk/>
            <pc:sldMk cId="1067331207" sldId="2076137619"/>
            <ac:cxnSpMk id="20" creationId="{D0E8D729-319C-284A-EA4D-177E34A17696}"/>
          </ac:cxnSpMkLst>
        </pc:cxnChg>
        <pc:cxnChg chg="mod">
          <ac:chgData name="Laurène DAVID" userId="5f7f841e-59ab-4eb4-94cf-f0753ad0a7b9" providerId="ADAL" clId="{8682164C-980F-40AF-A42F-FD2089E5083C}" dt="2023-08-16T13:00:17.212" v="1516" actId="478"/>
          <ac:cxnSpMkLst>
            <pc:docMk/>
            <pc:sldMk cId="1067331207" sldId="2076137619"/>
            <ac:cxnSpMk id="21" creationId="{EE1C9D14-A193-6C8B-0620-231BE3B38C25}"/>
          </ac:cxnSpMkLst>
        </pc:cxnChg>
      </pc:sldChg>
      <pc:sldChg chg="addSp delSp modSp mod modNotesTx">
        <pc:chgData name="Laurène DAVID" userId="5f7f841e-59ab-4eb4-94cf-f0753ad0a7b9" providerId="ADAL" clId="{8682164C-980F-40AF-A42F-FD2089E5083C}" dt="2023-08-22T09:14:25.451" v="30039" actId="20577"/>
        <pc:sldMkLst>
          <pc:docMk/>
          <pc:sldMk cId="2061980989" sldId="2076137621"/>
        </pc:sldMkLst>
        <pc:spChg chg="add mod">
          <ac:chgData name="Laurène DAVID" userId="5f7f841e-59ab-4eb4-94cf-f0753ad0a7b9" providerId="ADAL" clId="{8682164C-980F-40AF-A42F-FD2089E5083C}" dt="2023-08-16T11:42:41.051" v="271" actId="208"/>
          <ac:spMkLst>
            <pc:docMk/>
            <pc:sldMk cId="2061980989" sldId="2076137621"/>
            <ac:spMk id="2" creationId="{8A437319-E835-C1E6-F9A6-A3B118F453C9}"/>
          </ac:spMkLst>
        </pc:spChg>
        <pc:spChg chg="add mod">
          <ac:chgData name="Laurène DAVID" userId="5f7f841e-59ab-4eb4-94cf-f0753ad0a7b9" providerId="ADAL" clId="{8682164C-980F-40AF-A42F-FD2089E5083C}" dt="2023-08-16T11:42:40.760" v="270" actId="208"/>
          <ac:spMkLst>
            <pc:docMk/>
            <pc:sldMk cId="2061980989" sldId="2076137621"/>
            <ac:spMk id="3" creationId="{3EDAFCA5-D092-F320-B401-5C81DE684FC0}"/>
          </ac:spMkLst>
        </pc:spChg>
        <pc:spChg chg="add mod">
          <ac:chgData name="Laurène DAVID" userId="5f7f841e-59ab-4eb4-94cf-f0753ad0a7b9" providerId="ADAL" clId="{8682164C-980F-40AF-A42F-FD2089E5083C}" dt="2023-08-16T13:33:39.845" v="1655"/>
          <ac:spMkLst>
            <pc:docMk/>
            <pc:sldMk cId="2061980989" sldId="2076137621"/>
            <ac:spMk id="4" creationId="{6F4D8FE5-3BFD-966C-1178-EAE256169E94}"/>
          </ac:spMkLst>
        </pc:spChg>
        <pc:spChg chg="add mod">
          <ac:chgData name="Laurène DAVID" userId="5f7f841e-59ab-4eb4-94cf-f0753ad0a7b9" providerId="ADAL" clId="{8682164C-980F-40AF-A42F-FD2089E5083C}" dt="2023-08-16T13:33:39.845" v="1655"/>
          <ac:spMkLst>
            <pc:docMk/>
            <pc:sldMk cId="2061980989" sldId="2076137621"/>
            <ac:spMk id="6" creationId="{19328831-D3E9-6C42-E13F-00FE06C630C2}"/>
          </ac:spMkLst>
        </pc:spChg>
        <pc:spChg chg="mod">
          <ac:chgData name="Laurène DAVID" userId="5f7f841e-59ab-4eb4-94cf-f0753ad0a7b9" providerId="ADAL" clId="{8682164C-980F-40AF-A42F-FD2089E5083C}" dt="2023-08-16T11:42:50.411" v="274" actId="1076"/>
          <ac:spMkLst>
            <pc:docMk/>
            <pc:sldMk cId="2061980989" sldId="2076137621"/>
            <ac:spMk id="9" creationId="{68286FD0-91D0-2EA2-6B5D-C51ED9619EB8}"/>
          </ac:spMkLst>
        </pc:spChg>
        <pc:spChg chg="add mod">
          <ac:chgData name="Laurène DAVID" userId="5f7f841e-59ab-4eb4-94cf-f0753ad0a7b9" providerId="ADAL" clId="{8682164C-980F-40AF-A42F-FD2089E5083C}" dt="2023-08-18T07:19:55.147" v="18640" actId="1076"/>
          <ac:spMkLst>
            <pc:docMk/>
            <pc:sldMk cId="2061980989" sldId="2076137621"/>
            <ac:spMk id="11" creationId="{1AAA5B5D-FFF0-5A66-0A3D-8AD460BA3561}"/>
          </ac:spMkLst>
        </pc:spChg>
        <pc:spChg chg="del mod">
          <ac:chgData name="Laurène DAVID" userId="5f7f841e-59ab-4eb4-94cf-f0753ad0a7b9" providerId="ADAL" clId="{8682164C-980F-40AF-A42F-FD2089E5083C}" dt="2023-08-16T13:33:38.397" v="1653" actId="478"/>
          <ac:spMkLst>
            <pc:docMk/>
            <pc:sldMk cId="2061980989" sldId="2076137621"/>
            <ac:spMk id="18" creationId="{E89910DF-4EE5-4E80-1B7D-2ACB05E776F9}"/>
          </ac:spMkLst>
        </pc:spChg>
        <pc:spChg chg="del mod">
          <ac:chgData name="Laurène DAVID" userId="5f7f841e-59ab-4eb4-94cf-f0753ad0a7b9" providerId="ADAL" clId="{8682164C-980F-40AF-A42F-FD2089E5083C}" dt="2023-08-16T13:33:39.070" v="1654" actId="478"/>
          <ac:spMkLst>
            <pc:docMk/>
            <pc:sldMk cId="2061980989" sldId="2076137621"/>
            <ac:spMk id="19" creationId="{46042568-2B12-4F8F-ED16-496FD49CA013}"/>
          </ac:spMkLst>
        </pc:spChg>
        <pc:picChg chg="mod">
          <ac:chgData name="Laurène DAVID" userId="5f7f841e-59ab-4eb4-94cf-f0753ad0a7b9" providerId="ADAL" clId="{8682164C-980F-40AF-A42F-FD2089E5083C}" dt="2023-08-16T11:42:07.294" v="257" actId="1076"/>
          <ac:picMkLst>
            <pc:docMk/>
            <pc:sldMk cId="2061980989" sldId="2076137621"/>
            <ac:picMk id="8" creationId="{93512333-2099-D086-28BC-5E4C06D91C1A}"/>
          </ac:picMkLst>
        </pc:picChg>
      </pc:sldChg>
      <pc:sldChg chg="modSp mod">
        <pc:chgData name="Laurène DAVID" userId="5f7f841e-59ab-4eb4-94cf-f0753ad0a7b9" providerId="ADAL" clId="{8682164C-980F-40AF-A42F-FD2089E5083C}" dt="2023-08-29T09:48:11.790" v="30177" actId="20577"/>
        <pc:sldMkLst>
          <pc:docMk/>
          <pc:sldMk cId="2720665230" sldId="2076137623"/>
        </pc:sldMkLst>
        <pc:spChg chg="mod">
          <ac:chgData name="Laurène DAVID" userId="5f7f841e-59ab-4eb4-94cf-f0753ad0a7b9" providerId="ADAL" clId="{8682164C-980F-40AF-A42F-FD2089E5083C}" dt="2023-08-16T13:33:28.198" v="1652" actId="1036"/>
          <ac:spMkLst>
            <pc:docMk/>
            <pc:sldMk cId="2720665230" sldId="2076137623"/>
            <ac:spMk id="4" creationId="{EDD1D662-D7D9-E283-3050-B7AA05A212BF}"/>
          </ac:spMkLst>
        </pc:spChg>
        <pc:spChg chg="mod">
          <ac:chgData name="Laurène DAVID" userId="5f7f841e-59ab-4eb4-94cf-f0753ad0a7b9" providerId="ADAL" clId="{8682164C-980F-40AF-A42F-FD2089E5083C}" dt="2023-08-29T09:48:11.790" v="30177" actId="20577"/>
          <ac:spMkLst>
            <pc:docMk/>
            <pc:sldMk cId="2720665230" sldId="2076137623"/>
            <ac:spMk id="11" creationId="{5C5ABB24-6A8A-B719-49D4-9F51FE44D4B6}"/>
          </ac:spMkLst>
        </pc:spChg>
        <pc:spChg chg="mod">
          <ac:chgData name="Laurène DAVID" userId="5f7f841e-59ab-4eb4-94cf-f0753ad0a7b9" providerId="ADAL" clId="{8682164C-980F-40AF-A42F-FD2089E5083C}" dt="2023-08-16T13:22:29.344" v="1557" actId="1036"/>
          <ac:spMkLst>
            <pc:docMk/>
            <pc:sldMk cId="2720665230" sldId="2076137623"/>
            <ac:spMk id="24" creationId="{A25A04F7-BBC1-4AA1-87E2-326B8DD94C87}"/>
          </ac:spMkLst>
        </pc:spChg>
        <pc:spChg chg="mod">
          <ac:chgData name="Laurène DAVID" userId="5f7f841e-59ab-4eb4-94cf-f0753ad0a7b9" providerId="ADAL" clId="{8682164C-980F-40AF-A42F-FD2089E5083C}" dt="2023-08-16T13:22:29.344" v="1557" actId="1036"/>
          <ac:spMkLst>
            <pc:docMk/>
            <pc:sldMk cId="2720665230" sldId="2076137623"/>
            <ac:spMk id="26" creationId="{47619E82-BCFC-58CF-94DE-0A4134E2AA2D}"/>
          </ac:spMkLst>
        </pc:spChg>
      </pc:sldChg>
      <pc:sldChg chg="addSp delSp modSp mod">
        <pc:chgData name="Laurène DAVID" userId="5f7f841e-59ab-4eb4-94cf-f0753ad0a7b9" providerId="ADAL" clId="{8682164C-980F-40AF-A42F-FD2089E5083C}" dt="2023-08-18T16:16:54.049" v="28851" actId="1076"/>
        <pc:sldMkLst>
          <pc:docMk/>
          <pc:sldMk cId="1203330774" sldId="2076137624"/>
        </pc:sldMkLst>
        <pc:spChg chg="del">
          <ac:chgData name="Laurène DAVID" userId="5f7f841e-59ab-4eb4-94cf-f0753ad0a7b9" providerId="ADAL" clId="{8682164C-980F-40AF-A42F-FD2089E5083C}" dt="2023-08-18T14:52:01.764" v="28583" actId="478"/>
          <ac:spMkLst>
            <pc:docMk/>
            <pc:sldMk cId="1203330774" sldId="2076137624"/>
            <ac:spMk id="2" creationId="{14B2213C-2316-D1B1-ACE5-DE6CD8E73FB1}"/>
          </ac:spMkLst>
        </pc:spChg>
        <pc:spChg chg="add mod">
          <ac:chgData name="Laurène DAVID" userId="5f7f841e-59ab-4eb4-94cf-f0753ad0a7b9" providerId="ADAL" clId="{8682164C-980F-40AF-A42F-FD2089E5083C}" dt="2023-08-18T16:16:54.049" v="28851" actId="1076"/>
          <ac:spMkLst>
            <pc:docMk/>
            <pc:sldMk cId="1203330774" sldId="2076137624"/>
            <ac:spMk id="3" creationId="{64C6ADBE-96F8-3993-9C62-8AC0784DEFB4}"/>
          </ac:spMkLst>
        </pc:spChg>
        <pc:spChg chg="del">
          <ac:chgData name="Laurène DAVID" userId="5f7f841e-59ab-4eb4-94cf-f0753ad0a7b9" providerId="ADAL" clId="{8682164C-980F-40AF-A42F-FD2089E5083C}" dt="2023-08-18T14:52:02.791" v="28584" actId="478"/>
          <ac:spMkLst>
            <pc:docMk/>
            <pc:sldMk cId="1203330774" sldId="2076137624"/>
            <ac:spMk id="4" creationId="{F411D6FD-40F9-DC57-38F4-DB546D4AC0BE}"/>
          </ac:spMkLst>
        </pc:spChg>
        <pc:spChg chg="del">
          <ac:chgData name="Laurène DAVID" userId="5f7f841e-59ab-4eb4-94cf-f0753ad0a7b9" providerId="ADAL" clId="{8682164C-980F-40AF-A42F-FD2089E5083C}" dt="2023-08-18T14:52:03.697" v="28585" actId="478"/>
          <ac:spMkLst>
            <pc:docMk/>
            <pc:sldMk cId="1203330774" sldId="2076137624"/>
            <ac:spMk id="8" creationId="{A2B298C3-3C9D-5624-74C8-E4BFEF77F8EA}"/>
          </ac:spMkLst>
        </pc:spChg>
        <pc:spChg chg="del">
          <ac:chgData name="Laurène DAVID" userId="5f7f841e-59ab-4eb4-94cf-f0753ad0a7b9" providerId="ADAL" clId="{8682164C-980F-40AF-A42F-FD2089E5083C}" dt="2023-08-18T14:52:04.380" v="28586" actId="478"/>
          <ac:spMkLst>
            <pc:docMk/>
            <pc:sldMk cId="1203330774" sldId="2076137624"/>
            <ac:spMk id="9" creationId="{58BAAA6A-58E6-DF46-2E48-2A95B3CA8BBF}"/>
          </ac:spMkLst>
        </pc:spChg>
        <pc:spChg chg="del mod">
          <ac:chgData name="Laurène DAVID" userId="5f7f841e-59ab-4eb4-94cf-f0753ad0a7b9" providerId="ADAL" clId="{8682164C-980F-40AF-A42F-FD2089E5083C}" dt="2023-08-18T07:26:50.110" v="18853" actId="478"/>
          <ac:spMkLst>
            <pc:docMk/>
            <pc:sldMk cId="1203330774" sldId="2076137624"/>
            <ac:spMk id="11" creationId="{12B22F1D-7724-FAA8-4935-3C8587C98FA6}"/>
          </ac:spMkLst>
        </pc:spChg>
        <pc:spChg chg="mod">
          <ac:chgData name="Laurène DAVID" userId="5f7f841e-59ab-4eb4-94cf-f0753ad0a7b9" providerId="ADAL" clId="{8682164C-980F-40AF-A42F-FD2089E5083C}" dt="2023-08-18T14:53:42.473" v="28626" actId="1076"/>
          <ac:spMkLst>
            <pc:docMk/>
            <pc:sldMk cId="1203330774" sldId="2076137624"/>
            <ac:spMk id="12" creationId="{152F59A6-4CAC-B793-31B9-34A7F63D58CE}"/>
          </ac:spMkLst>
        </pc:spChg>
        <pc:spChg chg="del">
          <ac:chgData name="Laurène DAVID" userId="5f7f841e-59ab-4eb4-94cf-f0753ad0a7b9" providerId="ADAL" clId="{8682164C-980F-40AF-A42F-FD2089E5083C}" dt="2023-08-18T14:52:05.675" v="28587" actId="478"/>
          <ac:spMkLst>
            <pc:docMk/>
            <pc:sldMk cId="1203330774" sldId="2076137624"/>
            <ac:spMk id="13" creationId="{4A85909B-5561-79FE-6595-46AFFF8AE3F7}"/>
          </ac:spMkLst>
        </pc:spChg>
        <pc:spChg chg="mod">
          <ac:chgData name="Laurène DAVID" userId="5f7f841e-59ab-4eb4-94cf-f0753ad0a7b9" providerId="ADAL" clId="{8682164C-980F-40AF-A42F-FD2089E5083C}" dt="2023-08-16T22:58:18.406" v="10612" actId="20577"/>
          <ac:spMkLst>
            <pc:docMk/>
            <pc:sldMk cId="1203330774" sldId="2076137624"/>
            <ac:spMk id="25" creationId="{1A5230EC-59A3-8B5F-E8C7-585B16B38AAD}"/>
          </ac:spMkLst>
        </pc:spChg>
        <pc:picChg chg="add del mod">
          <ac:chgData name="Laurène DAVID" userId="5f7f841e-59ab-4eb4-94cf-f0753ad0a7b9" providerId="ADAL" clId="{8682164C-980F-40AF-A42F-FD2089E5083C}" dt="2023-08-16T11:38:57.291" v="226" actId="478"/>
          <ac:picMkLst>
            <pc:docMk/>
            <pc:sldMk cId="1203330774" sldId="2076137624"/>
            <ac:picMk id="5" creationId="{9F288D23-4470-8EFC-B721-EDA1D2462B12}"/>
          </ac:picMkLst>
        </pc:picChg>
        <pc:picChg chg="del mod">
          <ac:chgData name="Laurène DAVID" userId="5f7f841e-59ab-4eb4-94cf-f0753ad0a7b9" providerId="ADAL" clId="{8682164C-980F-40AF-A42F-FD2089E5083C}" dt="2023-08-18T13:48:18.317" v="28546" actId="478"/>
          <ac:picMkLst>
            <pc:docMk/>
            <pc:sldMk cId="1203330774" sldId="2076137624"/>
            <ac:picMk id="17" creationId="{804BA74C-744D-DC8D-1D72-68F0B84C6E49}"/>
          </ac:picMkLst>
        </pc:picChg>
        <pc:picChg chg="add del mod modCrop">
          <ac:chgData name="Laurène DAVID" userId="5f7f841e-59ab-4eb4-94cf-f0753ad0a7b9" providerId="ADAL" clId="{8682164C-980F-40AF-A42F-FD2089E5083C}" dt="2023-08-18T14:53:39.199" v="28625" actId="1076"/>
          <ac:picMkLst>
            <pc:docMk/>
            <pc:sldMk cId="1203330774" sldId="2076137624"/>
            <ac:picMk id="21" creationId="{1E8B1BC9-2A33-EC2F-92D0-FD0FFB693736}"/>
          </ac:picMkLst>
        </pc:picChg>
        <pc:picChg chg="add del mod">
          <ac:chgData name="Laurène DAVID" userId="5f7f841e-59ab-4eb4-94cf-f0753ad0a7b9" providerId="ADAL" clId="{8682164C-980F-40AF-A42F-FD2089E5083C}" dt="2023-08-18T14:52:49.830" v="28605" actId="478"/>
          <ac:picMkLst>
            <pc:docMk/>
            <pc:sldMk cId="1203330774" sldId="2076137624"/>
            <ac:picMk id="29698" creationId="{D65AEFFB-A2F7-91DE-9D68-9D3B2A1534D8}"/>
          </ac:picMkLst>
        </pc:picChg>
        <pc:picChg chg="add mod">
          <ac:chgData name="Laurène DAVID" userId="5f7f841e-59ab-4eb4-94cf-f0753ad0a7b9" providerId="ADAL" clId="{8682164C-980F-40AF-A42F-FD2089E5083C}" dt="2023-08-18T14:53:38.584" v="28624" actId="1076"/>
          <ac:picMkLst>
            <pc:docMk/>
            <pc:sldMk cId="1203330774" sldId="2076137624"/>
            <ac:picMk id="29700" creationId="{9CAA4449-9316-2B38-B1CF-C5E1F1A7F235}"/>
          </ac:picMkLst>
        </pc:picChg>
      </pc:sldChg>
      <pc:sldChg chg="addSp delSp modSp del mod ord">
        <pc:chgData name="Laurène DAVID" userId="5f7f841e-59ab-4eb4-94cf-f0753ad0a7b9" providerId="ADAL" clId="{8682164C-980F-40AF-A42F-FD2089E5083C}" dt="2023-08-28T22:24:53.104" v="30055" actId="2696"/>
        <pc:sldMkLst>
          <pc:docMk/>
          <pc:sldMk cId="3210976881" sldId="2076137625"/>
        </pc:sldMkLst>
        <pc:spChg chg="mod">
          <ac:chgData name="Laurène DAVID" userId="5f7f841e-59ab-4eb4-94cf-f0753ad0a7b9" providerId="ADAL" clId="{8682164C-980F-40AF-A42F-FD2089E5083C}" dt="2023-08-17T10:54:51.524" v="16207" actId="1076"/>
          <ac:spMkLst>
            <pc:docMk/>
            <pc:sldMk cId="3210976881" sldId="2076137625"/>
            <ac:spMk id="3" creationId="{EB78F8F5-3C8D-8663-E99D-75284CE3708B}"/>
          </ac:spMkLst>
        </pc:spChg>
        <pc:spChg chg="add mod">
          <ac:chgData name="Laurène DAVID" userId="5f7f841e-59ab-4eb4-94cf-f0753ad0a7b9" providerId="ADAL" clId="{8682164C-980F-40AF-A42F-FD2089E5083C}" dt="2023-08-17T10:54:51.524" v="16207" actId="1076"/>
          <ac:spMkLst>
            <pc:docMk/>
            <pc:sldMk cId="3210976881" sldId="2076137625"/>
            <ac:spMk id="4" creationId="{B1327DA0-2CEE-DF82-CBC1-2566D1A09A8A}"/>
          </ac:spMkLst>
        </pc:spChg>
        <pc:spChg chg="del mod">
          <ac:chgData name="Laurène DAVID" userId="5f7f841e-59ab-4eb4-94cf-f0753ad0a7b9" providerId="ADAL" clId="{8682164C-980F-40AF-A42F-FD2089E5083C}" dt="2023-08-16T15:02:34.953" v="2925" actId="478"/>
          <ac:spMkLst>
            <pc:docMk/>
            <pc:sldMk cId="3210976881" sldId="2076137625"/>
            <ac:spMk id="4" creationId="{F0479AF2-2C50-7D8B-9E31-B960BCA31253}"/>
          </ac:spMkLst>
        </pc:spChg>
        <pc:spChg chg="mod">
          <ac:chgData name="Laurène DAVID" userId="5f7f841e-59ab-4eb4-94cf-f0753ad0a7b9" providerId="ADAL" clId="{8682164C-980F-40AF-A42F-FD2089E5083C}" dt="2023-08-17T10:42:18.199" v="15834" actId="20577"/>
          <ac:spMkLst>
            <pc:docMk/>
            <pc:sldMk cId="3210976881" sldId="2076137625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6T14:13:36.309" v="2591"/>
          <ac:spMkLst>
            <pc:docMk/>
            <pc:sldMk cId="3210976881" sldId="2076137625"/>
            <ac:spMk id="8" creationId="{D66BFBB7-E3D3-5C1E-9B92-810230ED934A}"/>
          </ac:spMkLst>
        </pc:spChg>
        <pc:spChg chg="add del mod">
          <ac:chgData name="Laurène DAVID" userId="5f7f841e-59ab-4eb4-94cf-f0753ad0a7b9" providerId="ADAL" clId="{8682164C-980F-40AF-A42F-FD2089E5083C}" dt="2023-08-21T16:06:34.516" v="29308" actId="478"/>
          <ac:spMkLst>
            <pc:docMk/>
            <pc:sldMk cId="3210976881" sldId="2076137625"/>
            <ac:spMk id="9" creationId="{32FB9EB0-6DA9-1F3C-61C2-4A388D08A155}"/>
          </ac:spMkLst>
        </pc:spChg>
        <pc:spChg chg="del mod topLvl">
          <ac:chgData name="Laurène DAVID" userId="5f7f841e-59ab-4eb4-94cf-f0753ad0a7b9" providerId="ADAL" clId="{8682164C-980F-40AF-A42F-FD2089E5083C}" dt="2023-08-21T16:06:29.054" v="29306" actId="478"/>
          <ac:spMkLst>
            <pc:docMk/>
            <pc:sldMk cId="3210976881" sldId="2076137625"/>
            <ac:spMk id="11" creationId="{E7D2DF9F-A1F6-E6AD-2874-8BDD3949E772}"/>
          </ac:spMkLst>
        </pc:spChg>
        <pc:spChg chg="del mod topLvl">
          <ac:chgData name="Laurène DAVID" userId="5f7f841e-59ab-4eb4-94cf-f0753ad0a7b9" providerId="ADAL" clId="{8682164C-980F-40AF-A42F-FD2089E5083C}" dt="2023-08-21T16:06:28.589" v="29305" actId="478"/>
          <ac:spMkLst>
            <pc:docMk/>
            <pc:sldMk cId="3210976881" sldId="2076137625"/>
            <ac:spMk id="12" creationId="{C17B2E9A-7C40-873D-50E2-ECA757372D24}"/>
          </ac:spMkLst>
        </pc:spChg>
        <pc:spChg chg="add mod">
          <ac:chgData name="Laurène DAVID" userId="5f7f841e-59ab-4eb4-94cf-f0753ad0a7b9" providerId="ADAL" clId="{8682164C-980F-40AF-A42F-FD2089E5083C}" dt="2023-08-21T16:06:32.723" v="29307" actId="1076"/>
          <ac:spMkLst>
            <pc:docMk/>
            <pc:sldMk cId="3210976881" sldId="2076137625"/>
            <ac:spMk id="13" creationId="{A4CC652D-3CCC-4551-916B-02A4F90D4CA6}"/>
          </ac:spMkLst>
        </pc:spChg>
        <pc:spChg chg="add mod">
          <ac:chgData name="Laurène DAVID" userId="5f7f841e-59ab-4eb4-94cf-f0753ad0a7b9" providerId="ADAL" clId="{8682164C-980F-40AF-A42F-FD2089E5083C}" dt="2023-08-21T16:06:37.984" v="29309" actId="1076"/>
          <ac:spMkLst>
            <pc:docMk/>
            <pc:sldMk cId="3210976881" sldId="2076137625"/>
            <ac:spMk id="14" creationId="{1F186288-E92B-2D8E-5C6D-A0FA76600B50}"/>
          </ac:spMkLst>
        </pc:spChg>
        <pc:spChg chg="add mod">
          <ac:chgData name="Laurène DAVID" userId="5f7f841e-59ab-4eb4-94cf-f0753ad0a7b9" providerId="ADAL" clId="{8682164C-980F-40AF-A42F-FD2089E5083C}" dt="2023-08-21T16:06:44.663" v="29311" actId="1076"/>
          <ac:spMkLst>
            <pc:docMk/>
            <pc:sldMk cId="3210976881" sldId="2076137625"/>
            <ac:spMk id="15" creationId="{F15C69BE-3E18-1302-93D3-444BC3B8B2DC}"/>
          </ac:spMkLst>
        </pc:spChg>
        <pc:spChg chg="del mod ord topLvl">
          <ac:chgData name="Laurène DAVID" userId="5f7f841e-59ab-4eb4-94cf-f0753ad0a7b9" providerId="ADAL" clId="{8682164C-980F-40AF-A42F-FD2089E5083C}" dt="2023-08-17T10:50:02.451" v="16095" actId="478"/>
          <ac:spMkLst>
            <pc:docMk/>
            <pc:sldMk cId="3210976881" sldId="2076137625"/>
            <ac:spMk id="16" creationId="{40E7EC71-81C2-FC42-8FE1-170F4F92F7A8}"/>
          </ac:spMkLst>
        </pc:spChg>
        <pc:spChg chg="add mod">
          <ac:chgData name="Laurène DAVID" userId="5f7f841e-59ab-4eb4-94cf-f0753ad0a7b9" providerId="ADAL" clId="{8682164C-980F-40AF-A42F-FD2089E5083C}" dt="2023-08-21T16:06:55.590" v="29316" actId="1076"/>
          <ac:spMkLst>
            <pc:docMk/>
            <pc:sldMk cId="3210976881" sldId="2076137625"/>
            <ac:spMk id="17" creationId="{2975783E-A827-EDCE-DADC-9EA75EE4E918}"/>
          </ac:spMkLst>
        </pc:spChg>
        <pc:spChg chg="del mod topLvl">
          <ac:chgData name="Laurène DAVID" userId="5f7f841e-59ab-4eb4-94cf-f0753ad0a7b9" providerId="ADAL" clId="{8682164C-980F-40AF-A42F-FD2089E5083C}" dt="2023-08-17T10:48:57.195" v="16055" actId="478"/>
          <ac:spMkLst>
            <pc:docMk/>
            <pc:sldMk cId="3210976881" sldId="2076137625"/>
            <ac:spMk id="20" creationId="{A87E8CC3-A51C-73ED-B4A0-3F0BECA87706}"/>
          </ac:spMkLst>
        </pc:spChg>
        <pc:spChg chg="del mod ord topLvl">
          <ac:chgData name="Laurène DAVID" userId="5f7f841e-59ab-4eb4-94cf-f0753ad0a7b9" providerId="ADAL" clId="{8682164C-980F-40AF-A42F-FD2089E5083C}" dt="2023-08-17T10:51:38.590" v="16116" actId="478"/>
          <ac:spMkLst>
            <pc:docMk/>
            <pc:sldMk cId="3210976881" sldId="2076137625"/>
            <ac:spMk id="23" creationId="{74FBDC21-1185-67CE-130D-0D4ED5AE59D9}"/>
          </ac:spMkLst>
        </pc:spChg>
        <pc:spChg chg="del mod topLvl">
          <ac:chgData name="Laurène DAVID" userId="5f7f841e-59ab-4eb4-94cf-f0753ad0a7b9" providerId="ADAL" clId="{8682164C-980F-40AF-A42F-FD2089E5083C}" dt="2023-08-17T10:49:57.371" v="16093" actId="478"/>
          <ac:spMkLst>
            <pc:docMk/>
            <pc:sldMk cId="3210976881" sldId="2076137625"/>
            <ac:spMk id="24" creationId="{8DB34238-ADBD-4D39-3008-737091F13C33}"/>
          </ac:spMkLst>
        </pc:spChg>
        <pc:grpChg chg="add del mod">
          <ac:chgData name="Laurène DAVID" userId="5f7f841e-59ab-4eb4-94cf-f0753ad0a7b9" providerId="ADAL" clId="{8682164C-980F-40AF-A42F-FD2089E5083C}" dt="2023-08-17T10:48:57.195" v="16055" actId="478"/>
          <ac:grpSpMkLst>
            <pc:docMk/>
            <pc:sldMk cId="3210976881" sldId="2076137625"/>
            <ac:grpSpMk id="8" creationId="{84B4AEEF-A95A-CCDB-C347-007D806F013A}"/>
          </ac:grpSpMkLst>
        </pc:grpChg>
        <pc:grpChg chg="add del mod">
          <ac:chgData name="Laurène DAVID" userId="5f7f841e-59ab-4eb4-94cf-f0753ad0a7b9" providerId="ADAL" clId="{8682164C-980F-40AF-A42F-FD2089E5083C}" dt="2023-08-21T16:06:28.589" v="29305" actId="478"/>
          <ac:grpSpMkLst>
            <pc:docMk/>
            <pc:sldMk cId="3210976881" sldId="2076137625"/>
            <ac:grpSpMk id="10" creationId="{9D4B8107-7766-605D-848B-4EB5AD727323}"/>
          </ac:grpSpMkLst>
        </pc:grpChg>
        <pc:grpChg chg="add del mod">
          <ac:chgData name="Laurène DAVID" userId="5f7f841e-59ab-4eb4-94cf-f0753ad0a7b9" providerId="ADAL" clId="{8682164C-980F-40AF-A42F-FD2089E5083C}" dt="2023-08-17T10:49:57.371" v="16093" actId="478"/>
          <ac:grpSpMkLst>
            <pc:docMk/>
            <pc:sldMk cId="3210976881" sldId="2076137625"/>
            <ac:grpSpMk id="22" creationId="{380FDB01-FF2E-99E3-803C-449B271B9802}"/>
          </ac:grpSpMkLst>
        </pc:grpChg>
        <pc:picChg chg="add mod">
          <ac:chgData name="Laurène DAVID" userId="5f7f841e-59ab-4eb4-94cf-f0753ad0a7b9" providerId="ADAL" clId="{8682164C-980F-40AF-A42F-FD2089E5083C}" dt="2023-08-21T16:06:32.723" v="29307" actId="1076"/>
          <ac:picMkLst>
            <pc:docMk/>
            <pc:sldMk cId="3210976881" sldId="2076137625"/>
            <ac:picMk id="2" creationId="{96E08E50-8BD6-8E8E-4FB1-BDFB97BD8CD6}"/>
          </ac:picMkLst>
        </pc:picChg>
        <pc:picChg chg="add mod">
          <ac:chgData name="Laurène DAVID" userId="5f7f841e-59ab-4eb4-94cf-f0753ad0a7b9" providerId="ADAL" clId="{8682164C-980F-40AF-A42F-FD2089E5083C}" dt="2023-08-21T16:06:37.984" v="29309" actId="1076"/>
          <ac:picMkLst>
            <pc:docMk/>
            <pc:sldMk cId="3210976881" sldId="2076137625"/>
            <ac:picMk id="6" creationId="{2891F6F6-28A7-BF75-D26A-0364CC38EBB3}"/>
          </ac:picMkLst>
        </pc:picChg>
        <pc:picChg chg="add mod">
          <ac:chgData name="Laurène DAVID" userId="5f7f841e-59ab-4eb4-94cf-f0753ad0a7b9" providerId="ADAL" clId="{8682164C-980F-40AF-A42F-FD2089E5083C}" dt="2023-08-21T16:06:40.820" v="29310" actId="1076"/>
          <ac:picMkLst>
            <pc:docMk/>
            <pc:sldMk cId="3210976881" sldId="2076137625"/>
            <ac:picMk id="7" creationId="{28790BBA-52EE-8A39-21D7-14D500DF868A}"/>
          </ac:picMkLst>
        </pc:picChg>
        <pc:picChg chg="add del mod">
          <ac:chgData name="Laurène DAVID" userId="5f7f841e-59ab-4eb4-94cf-f0753ad0a7b9" providerId="ADAL" clId="{8682164C-980F-40AF-A42F-FD2089E5083C}" dt="2023-08-16T15:08:03.930" v="3110" actId="478"/>
          <ac:picMkLst>
            <pc:docMk/>
            <pc:sldMk cId="3210976881" sldId="2076137625"/>
            <ac:picMk id="16" creationId="{DD1D24A0-5EDD-8EAE-60B4-C4FCFAE62BFF}"/>
          </ac:picMkLst>
        </pc:picChg>
        <pc:picChg chg="add mod">
          <ac:chgData name="Laurène DAVID" userId="5f7f841e-59ab-4eb4-94cf-f0753ad0a7b9" providerId="ADAL" clId="{8682164C-980F-40AF-A42F-FD2089E5083C}" dt="2023-08-21T16:06:46.054" v="29312" actId="1076"/>
          <ac:picMkLst>
            <pc:docMk/>
            <pc:sldMk cId="3210976881" sldId="2076137625"/>
            <ac:picMk id="18" creationId="{E534BDC5-5665-2C91-CA84-6F2DD9D88E08}"/>
          </ac:picMkLst>
        </pc:picChg>
        <pc:picChg chg="add mod">
          <ac:chgData name="Laurène DAVID" userId="5f7f841e-59ab-4eb4-94cf-f0753ad0a7b9" providerId="ADAL" clId="{8682164C-980F-40AF-A42F-FD2089E5083C}" dt="2023-08-21T16:06:44.663" v="29311" actId="1076"/>
          <ac:picMkLst>
            <pc:docMk/>
            <pc:sldMk cId="3210976881" sldId="2076137625"/>
            <ac:picMk id="19" creationId="{980C5173-F5F0-9192-D2ED-78D6622EDEE1}"/>
          </ac:picMkLst>
        </pc:picChg>
        <pc:picChg chg="add mod">
          <ac:chgData name="Laurène DAVID" userId="5f7f841e-59ab-4eb4-94cf-f0753ad0a7b9" providerId="ADAL" clId="{8682164C-980F-40AF-A42F-FD2089E5083C}" dt="2023-08-21T16:06:47.410" v="29313" actId="1076"/>
          <ac:picMkLst>
            <pc:docMk/>
            <pc:sldMk cId="3210976881" sldId="2076137625"/>
            <ac:picMk id="21" creationId="{5CD56D7E-1AB9-AD40-AC39-D9DB3ED606E3}"/>
          </ac:picMkLst>
        </pc:picChg>
        <pc:picChg chg="add del mod">
          <ac:chgData name="Laurène DAVID" userId="5f7f841e-59ab-4eb4-94cf-f0753ad0a7b9" providerId="ADAL" clId="{8682164C-980F-40AF-A42F-FD2089E5083C}" dt="2023-08-16T15:11:45.833" v="3189" actId="478"/>
          <ac:picMkLst>
            <pc:docMk/>
            <pc:sldMk cId="3210976881" sldId="2076137625"/>
            <ac:picMk id="23" creationId="{B042344C-6546-2B72-F612-CAA26D3E35AD}"/>
          </ac:picMkLst>
        </pc:picChg>
        <pc:picChg chg="add mod">
          <ac:chgData name="Laurène DAVID" userId="5f7f841e-59ab-4eb4-94cf-f0753ad0a7b9" providerId="ADAL" clId="{8682164C-980F-40AF-A42F-FD2089E5083C}" dt="2023-08-21T16:06:51.009" v="29315" actId="1076"/>
          <ac:picMkLst>
            <pc:docMk/>
            <pc:sldMk cId="3210976881" sldId="2076137625"/>
            <ac:picMk id="25" creationId="{D12213BF-88A9-0C58-B563-84AB74EE75F4}"/>
          </ac:picMkLst>
        </pc:picChg>
        <pc:picChg chg="add mod">
          <ac:chgData name="Laurène DAVID" userId="5f7f841e-59ab-4eb4-94cf-f0753ad0a7b9" providerId="ADAL" clId="{8682164C-980F-40AF-A42F-FD2089E5083C}" dt="2023-08-21T16:06:49.537" v="29314" actId="1076"/>
          <ac:picMkLst>
            <pc:docMk/>
            <pc:sldMk cId="3210976881" sldId="2076137625"/>
            <ac:picMk id="27" creationId="{6661E5B4-1742-6061-1D26-863EA59E4DBA}"/>
          </ac:picMkLst>
        </pc:picChg>
      </pc:sldChg>
      <pc:sldChg chg="addSp delSp modSp mod modNotesTx">
        <pc:chgData name="Laurène DAVID" userId="5f7f841e-59ab-4eb4-94cf-f0753ad0a7b9" providerId="ADAL" clId="{8682164C-980F-40AF-A42F-FD2089E5083C}" dt="2023-08-22T09:14:39.154" v="30043" actId="20577"/>
        <pc:sldMkLst>
          <pc:docMk/>
          <pc:sldMk cId="3486309018" sldId="2076137626"/>
        </pc:sldMkLst>
        <pc:spChg chg="mod">
          <ac:chgData name="Laurène DAVID" userId="5f7f841e-59ab-4eb4-94cf-f0753ad0a7b9" providerId="ADAL" clId="{8682164C-980F-40AF-A42F-FD2089E5083C}" dt="2023-08-17T10:40:50.552" v="15805" actId="20577"/>
          <ac:spMkLst>
            <pc:docMk/>
            <pc:sldMk cId="3486309018" sldId="2076137626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6T12:52:28.475" v="1481" actId="2711"/>
          <ac:spMkLst>
            <pc:docMk/>
            <pc:sldMk cId="3486309018" sldId="2076137626"/>
            <ac:spMk id="6" creationId="{AC0B282A-5FA0-9AE0-0350-C6CAB482094B}"/>
          </ac:spMkLst>
        </pc:spChg>
        <pc:spChg chg="add mod">
          <ac:chgData name="Laurène DAVID" userId="5f7f841e-59ab-4eb4-94cf-f0753ad0a7b9" providerId="ADAL" clId="{8682164C-980F-40AF-A42F-FD2089E5083C}" dt="2023-08-16T12:52:39.422" v="1483" actId="2711"/>
          <ac:spMkLst>
            <pc:docMk/>
            <pc:sldMk cId="3486309018" sldId="2076137626"/>
            <ac:spMk id="7" creationId="{08F54C61-C9C5-558E-EE60-9EDEF2D0A8DB}"/>
          </ac:spMkLst>
        </pc:spChg>
        <pc:spChg chg="add del mod ord">
          <ac:chgData name="Laurène DAVID" userId="5f7f841e-59ab-4eb4-94cf-f0753ad0a7b9" providerId="ADAL" clId="{8682164C-980F-40AF-A42F-FD2089E5083C}" dt="2023-08-16T12:15:17.932" v="841" actId="478"/>
          <ac:spMkLst>
            <pc:docMk/>
            <pc:sldMk cId="3486309018" sldId="2076137626"/>
            <ac:spMk id="8" creationId="{3A9E91F0-BFA2-DB6C-98E1-3C5C69BBAE5E}"/>
          </ac:spMkLst>
        </pc:spChg>
        <pc:spChg chg="add mod ord">
          <ac:chgData name="Laurène DAVID" userId="5f7f841e-59ab-4eb4-94cf-f0753ad0a7b9" providerId="ADAL" clId="{8682164C-980F-40AF-A42F-FD2089E5083C}" dt="2023-08-16T12:52:56.109" v="1484" actId="14100"/>
          <ac:spMkLst>
            <pc:docMk/>
            <pc:sldMk cId="3486309018" sldId="2076137626"/>
            <ac:spMk id="15" creationId="{46148C08-36AA-C8EC-7151-847F9B145DC4}"/>
          </ac:spMkLst>
        </pc:spChg>
        <pc:spChg chg="add del mod ord">
          <ac:chgData name="Laurène DAVID" userId="5f7f841e-59ab-4eb4-94cf-f0753ad0a7b9" providerId="ADAL" clId="{8682164C-980F-40AF-A42F-FD2089E5083C}" dt="2023-08-16T12:44:54.007" v="1411" actId="478"/>
          <ac:spMkLst>
            <pc:docMk/>
            <pc:sldMk cId="3486309018" sldId="2076137626"/>
            <ac:spMk id="16" creationId="{64C2E480-4BA3-F91B-FEBC-FCBAFCC611D6}"/>
          </ac:spMkLst>
        </pc:spChg>
        <pc:picChg chg="add del mod">
          <ac:chgData name="Laurène DAVID" userId="5f7f841e-59ab-4eb4-94cf-f0753ad0a7b9" providerId="ADAL" clId="{8682164C-980F-40AF-A42F-FD2089E5083C}" dt="2023-08-16T12:05:00.294" v="326" actId="478"/>
          <ac:picMkLst>
            <pc:docMk/>
            <pc:sldMk cId="3486309018" sldId="2076137626"/>
            <ac:picMk id="2" creationId="{33C1817B-6DB2-3CB0-2F53-CACECE8CCB4A}"/>
          </ac:picMkLst>
        </pc:picChg>
        <pc:picChg chg="add mod modCrop">
          <ac:chgData name="Laurène DAVID" userId="5f7f841e-59ab-4eb4-94cf-f0753ad0a7b9" providerId="ADAL" clId="{8682164C-980F-40AF-A42F-FD2089E5083C}" dt="2023-08-16T12:52:21.065" v="1478" actId="1076"/>
          <ac:picMkLst>
            <pc:docMk/>
            <pc:sldMk cId="3486309018" sldId="2076137626"/>
            <ac:picMk id="4" creationId="{661CFAD4-27CD-02F1-8E0D-C4C2D9305814}"/>
          </ac:picMkLst>
        </pc:picChg>
        <pc:picChg chg="add mod">
          <ac:chgData name="Laurène DAVID" userId="5f7f841e-59ab-4eb4-94cf-f0753ad0a7b9" providerId="ADAL" clId="{8682164C-980F-40AF-A42F-FD2089E5083C}" dt="2023-08-16T12:53:01.660" v="1488" actId="1076"/>
          <ac:picMkLst>
            <pc:docMk/>
            <pc:sldMk cId="3486309018" sldId="2076137626"/>
            <ac:picMk id="10" creationId="{253F80A9-5A03-B996-9222-5303D80DE6C6}"/>
          </ac:picMkLst>
        </pc:picChg>
        <pc:picChg chg="add del mod">
          <ac:chgData name="Laurène DAVID" userId="5f7f841e-59ab-4eb4-94cf-f0753ad0a7b9" providerId="ADAL" clId="{8682164C-980F-40AF-A42F-FD2089E5083C}" dt="2023-08-16T12:40:39.484" v="1362" actId="478"/>
          <ac:picMkLst>
            <pc:docMk/>
            <pc:sldMk cId="3486309018" sldId="2076137626"/>
            <ac:picMk id="12" creationId="{60F9C909-9D5B-9411-D2F6-F64ECEF2B85F}"/>
          </ac:picMkLst>
        </pc:picChg>
        <pc:picChg chg="add mod">
          <ac:chgData name="Laurène DAVID" userId="5f7f841e-59ab-4eb4-94cf-f0753ad0a7b9" providerId="ADAL" clId="{8682164C-980F-40AF-A42F-FD2089E5083C}" dt="2023-08-16T12:53:09.616" v="1490" actId="1076"/>
          <ac:picMkLst>
            <pc:docMk/>
            <pc:sldMk cId="3486309018" sldId="2076137626"/>
            <ac:picMk id="14" creationId="{B542AFE6-7ACE-45D1-B8ED-826F30FA55F1}"/>
          </ac:picMkLst>
        </pc:picChg>
        <pc:picChg chg="add mod ord modCrop">
          <ac:chgData name="Laurène DAVID" userId="5f7f841e-59ab-4eb4-94cf-f0753ad0a7b9" providerId="ADAL" clId="{8682164C-980F-40AF-A42F-FD2089E5083C}" dt="2023-08-16T12:52:23.931" v="1480" actId="1036"/>
          <ac:picMkLst>
            <pc:docMk/>
            <pc:sldMk cId="3486309018" sldId="2076137626"/>
            <ac:picMk id="17" creationId="{58ECE625-2B76-EE0A-7418-B15B864E40EC}"/>
          </ac:picMkLst>
        </pc:picChg>
        <pc:picChg chg="add del mod modCrop">
          <ac:chgData name="Laurène DAVID" userId="5f7f841e-59ab-4eb4-94cf-f0753ad0a7b9" providerId="ADAL" clId="{8682164C-980F-40AF-A42F-FD2089E5083C}" dt="2023-08-16T13:00:07.428" v="1513" actId="478"/>
          <ac:picMkLst>
            <pc:docMk/>
            <pc:sldMk cId="3486309018" sldId="2076137626"/>
            <ac:picMk id="18" creationId="{8866D96C-557D-0C6D-545B-D207B49BEE91}"/>
          </ac:picMkLst>
        </pc:picChg>
      </pc:sldChg>
      <pc:sldChg chg="del">
        <pc:chgData name="Laurène DAVID" userId="5f7f841e-59ab-4eb4-94cf-f0753ad0a7b9" providerId="ADAL" clId="{8682164C-980F-40AF-A42F-FD2089E5083C}" dt="2023-08-16T12:53:53.626" v="1510" actId="2696"/>
        <pc:sldMkLst>
          <pc:docMk/>
          <pc:sldMk cId="1004479986" sldId="2076137627"/>
        </pc:sldMkLst>
      </pc:sldChg>
      <pc:sldChg chg="del">
        <pc:chgData name="Laurène DAVID" userId="5f7f841e-59ab-4eb4-94cf-f0753ad0a7b9" providerId="ADAL" clId="{8682164C-980F-40AF-A42F-FD2089E5083C}" dt="2023-08-16T23:02:18.069" v="10627" actId="2696"/>
        <pc:sldMkLst>
          <pc:docMk/>
          <pc:sldMk cId="1400545330" sldId="2076137628"/>
        </pc:sldMkLst>
      </pc:sldChg>
      <pc:sldChg chg="del">
        <pc:chgData name="Laurène DAVID" userId="5f7f841e-59ab-4eb4-94cf-f0753ad0a7b9" providerId="ADAL" clId="{8682164C-980F-40AF-A42F-FD2089E5083C}" dt="2023-08-16T13:34:16.119" v="1659" actId="2696"/>
        <pc:sldMkLst>
          <pc:docMk/>
          <pc:sldMk cId="762732446" sldId="2076137629"/>
        </pc:sldMkLst>
      </pc:sldChg>
      <pc:sldChg chg="modSp mod">
        <pc:chgData name="Laurène DAVID" userId="5f7f841e-59ab-4eb4-94cf-f0753ad0a7b9" providerId="ADAL" clId="{8682164C-980F-40AF-A42F-FD2089E5083C}" dt="2023-08-29T10:02:52.708" v="30508" actId="20577"/>
        <pc:sldMkLst>
          <pc:docMk/>
          <pc:sldMk cId="2327223212" sldId="2076137630"/>
        </pc:sldMkLst>
        <pc:spChg chg="mod">
          <ac:chgData name="Laurène DAVID" userId="5f7f841e-59ab-4eb4-94cf-f0753ad0a7b9" providerId="ADAL" clId="{8682164C-980F-40AF-A42F-FD2089E5083C}" dt="2023-08-21T15:57:36.879" v="29242" actId="20577"/>
          <ac:spMkLst>
            <pc:docMk/>
            <pc:sldMk cId="2327223212" sldId="2076137630"/>
            <ac:spMk id="22" creationId="{DA6CAB15-4F7B-0E17-0791-E20A991A0BF9}"/>
          </ac:spMkLst>
        </pc:spChg>
        <pc:spChg chg="mod">
          <ac:chgData name="Laurène DAVID" userId="5f7f841e-59ab-4eb4-94cf-f0753ad0a7b9" providerId="ADAL" clId="{8682164C-980F-40AF-A42F-FD2089E5083C}" dt="2023-08-29T10:02:52.708" v="30508" actId="20577"/>
          <ac:spMkLst>
            <pc:docMk/>
            <pc:sldMk cId="2327223212" sldId="2076137630"/>
            <ac:spMk id="23" creationId="{64E6E396-FCB0-8C50-3D59-C664D00A2C96}"/>
          </ac:spMkLst>
        </pc:spChg>
        <pc:picChg chg="mod">
          <ac:chgData name="Laurène DAVID" userId="5f7f841e-59ab-4eb4-94cf-f0753ad0a7b9" providerId="ADAL" clId="{8682164C-980F-40AF-A42F-FD2089E5083C}" dt="2023-08-16T13:12:56.549" v="1533" actId="1076"/>
          <ac:picMkLst>
            <pc:docMk/>
            <pc:sldMk cId="2327223212" sldId="2076137630"/>
            <ac:picMk id="11" creationId="{6D1740D4-B7CC-3611-7976-8191DCBC180F}"/>
          </ac:picMkLst>
        </pc:picChg>
        <pc:picChg chg="mod">
          <ac:chgData name="Laurène DAVID" userId="5f7f841e-59ab-4eb4-94cf-f0753ad0a7b9" providerId="ADAL" clId="{8682164C-980F-40AF-A42F-FD2089E5083C}" dt="2023-08-16T13:19:14.098" v="1542" actId="1036"/>
          <ac:picMkLst>
            <pc:docMk/>
            <pc:sldMk cId="2327223212" sldId="2076137630"/>
            <ac:picMk id="21" creationId="{8B5BA3B2-9F4A-C719-6B01-43F0A483FDAC}"/>
          </ac:picMkLst>
        </pc:picChg>
      </pc:sldChg>
      <pc:sldChg chg="addSp delSp modSp del mod">
        <pc:chgData name="Laurène DAVID" userId="5f7f841e-59ab-4eb4-94cf-f0753ad0a7b9" providerId="ADAL" clId="{8682164C-980F-40AF-A42F-FD2089E5083C}" dt="2023-08-16T15:58:04.475" v="4081" actId="2696"/>
        <pc:sldMkLst>
          <pc:docMk/>
          <pc:sldMk cId="686569932" sldId="2076137632"/>
        </pc:sldMkLst>
        <pc:spChg chg="add mod">
          <ac:chgData name="Laurène DAVID" userId="5f7f841e-59ab-4eb4-94cf-f0753ad0a7b9" providerId="ADAL" clId="{8682164C-980F-40AF-A42F-FD2089E5083C}" dt="2023-08-16T15:39:27.409" v="3687" actId="14100"/>
          <ac:spMkLst>
            <pc:docMk/>
            <pc:sldMk cId="686569932" sldId="2076137632"/>
            <ac:spMk id="3" creationId="{5D324745-1F4C-DDE2-0B87-EDDEED07AB53}"/>
          </ac:spMkLst>
        </pc:spChg>
        <pc:spChg chg="mod">
          <ac:chgData name="Laurène DAVID" userId="5f7f841e-59ab-4eb4-94cf-f0753ad0a7b9" providerId="ADAL" clId="{8682164C-980F-40AF-A42F-FD2089E5083C}" dt="2023-08-16T15:41:36.673" v="3701" actId="2711"/>
          <ac:spMkLst>
            <pc:docMk/>
            <pc:sldMk cId="686569932" sldId="2076137632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6T15:57:40.314" v="4075" actId="20577"/>
          <ac:spMkLst>
            <pc:docMk/>
            <pc:sldMk cId="686569932" sldId="2076137632"/>
            <ac:spMk id="8" creationId="{C45F0431-6B78-7FCF-669B-0C2696118AA7}"/>
          </ac:spMkLst>
        </pc:spChg>
        <pc:spChg chg="add mod">
          <ac:chgData name="Laurène DAVID" userId="5f7f841e-59ab-4eb4-94cf-f0753ad0a7b9" providerId="ADAL" clId="{8682164C-980F-40AF-A42F-FD2089E5083C}" dt="2023-08-16T15:57:53.855" v="4080" actId="1076"/>
          <ac:spMkLst>
            <pc:docMk/>
            <pc:sldMk cId="686569932" sldId="2076137632"/>
            <ac:spMk id="9" creationId="{20410985-CF9B-FC63-7A16-3D133A2EB6FC}"/>
          </ac:spMkLst>
        </pc:spChg>
        <pc:spChg chg="add mod">
          <ac:chgData name="Laurène DAVID" userId="5f7f841e-59ab-4eb4-94cf-f0753ad0a7b9" providerId="ADAL" clId="{8682164C-980F-40AF-A42F-FD2089E5083C}" dt="2023-08-16T15:44:10.652" v="3772" actId="113"/>
          <ac:spMkLst>
            <pc:docMk/>
            <pc:sldMk cId="686569932" sldId="2076137632"/>
            <ac:spMk id="10" creationId="{4F80CED7-2428-38F7-79CA-14F30C534BDB}"/>
          </ac:spMkLst>
        </pc:spChg>
        <pc:spChg chg="add mod">
          <ac:chgData name="Laurène DAVID" userId="5f7f841e-59ab-4eb4-94cf-f0753ad0a7b9" providerId="ADAL" clId="{8682164C-980F-40AF-A42F-FD2089E5083C}" dt="2023-08-16T15:57:39.724" v="4074" actId="1076"/>
          <ac:spMkLst>
            <pc:docMk/>
            <pc:sldMk cId="686569932" sldId="2076137632"/>
            <ac:spMk id="11" creationId="{2574B398-040E-EEEF-F4E1-CFF7DC14F78E}"/>
          </ac:spMkLst>
        </pc:spChg>
        <pc:grpChg chg="add del mod">
          <ac:chgData name="Laurène DAVID" userId="5f7f841e-59ab-4eb4-94cf-f0753ad0a7b9" providerId="ADAL" clId="{8682164C-980F-40AF-A42F-FD2089E5083C}" dt="2023-08-16T15:41:20.038" v="3688" actId="478"/>
          <ac:grpSpMkLst>
            <pc:docMk/>
            <pc:sldMk cId="686569932" sldId="2076137632"/>
            <ac:grpSpMk id="7" creationId="{AB0A2272-FEAF-E17A-1F47-FA6DFE74DD7C}"/>
          </ac:grpSpMkLst>
        </pc:grpChg>
        <pc:picChg chg="add mod modCrop">
          <ac:chgData name="Laurène DAVID" userId="5f7f841e-59ab-4eb4-94cf-f0753ad0a7b9" providerId="ADAL" clId="{8682164C-980F-40AF-A42F-FD2089E5083C}" dt="2023-08-16T15:25:56.922" v="3416" actId="164"/>
          <ac:picMkLst>
            <pc:docMk/>
            <pc:sldMk cId="686569932" sldId="2076137632"/>
            <ac:picMk id="4" creationId="{9A6F92B8-30D7-D9A6-4A14-8FC7ED87E8CE}"/>
          </ac:picMkLst>
        </pc:picChg>
        <pc:picChg chg="add mod modCrop">
          <ac:chgData name="Laurène DAVID" userId="5f7f841e-59ab-4eb4-94cf-f0753ad0a7b9" providerId="ADAL" clId="{8682164C-980F-40AF-A42F-FD2089E5083C}" dt="2023-08-16T15:25:56.922" v="3416" actId="164"/>
          <ac:picMkLst>
            <pc:docMk/>
            <pc:sldMk cId="686569932" sldId="2076137632"/>
            <ac:picMk id="6" creationId="{EAED466C-6E23-A7FD-36B4-CBF51CCDD6CB}"/>
          </ac:picMkLst>
        </pc:picChg>
        <pc:picChg chg="add del mod">
          <ac:chgData name="Laurène DAVID" userId="5f7f841e-59ab-4eb4-94cf-f0753ad0a7b9" providerId="ADAL" clId="{8682164C-980F-40AF-A42F-FD2089E5083C}" dt="2023-08-16T15:57:50.696" v="4079" actId="478"/>
          <ac:picMkLst>
            <pc:docMk/>
            <pc:sldMk cId="686569932" sldId="2076137632"/>
            <ac:picMk id="12" creationId="{4DFDFB28-8A08-4E34-C0A9-7791BAF26E5D}"/>
          </ac:picMkLst>
        </pc:picChg>
      </pc:sldChg>
      <pc:sldChg chg="del">
        <pc:chgData name="Laurène DAVID" userId="5f7f841e-59ab-4eb4-94cf-f0753ad0a7b9" providerId="ADAL" clId="{8682164C-980F-40AF-A42F-FD2089E5083C}" dt="2023-08-16T20:55:59.380" v="7931" actId="2696"/>
        <pc:sldMkLst>
          <pc:docMk/>
          <pc:sldMk cId="3451590273" sldId="2076137633"/>
        </pc:sldMkLst>
      </pc:sldChg>
      <pc:sldChg chg="addSp delSp modSp mod modNotesTx">
        <pc:chgData name="Laurène DAVID" userId="5f7f841e-59ab-4eb4-94cf-f0753ad0a7b9" providerId="ADAL" clId="{8682164C-980F-40AF-A42F-FD2089E5083C}" dt="2023-08-29T09:54:04.271" v="30250" actId="113"/>
        <pc:sldMkLst>
          <pc:docMk/>
          <pc:sldMk cId="2653845344" sldId="2076137636"/>
        </pc:sldMkLst>
        <pc:spChg chg="mod">
          <ac:chgData name="Laurène DAVID" userId="5f7f841e-59ab-4eb4-94cf-f0753ad0a7b9" providerId="ADAL" clId="{8682164C-980F-40AF-A42F-FD2089E5083C}" dt="2023-08-16T20:21:58.608" v="7191" actId="2085"/>
          <ac:spMkLst>
            <pc:docMk/>
            <pc:sldMk cId="2653845344" sldId="2076137636"/>
            <ac:spMk id="2" creationId="{68465DF6-35EF-4F4F-0685-ECECFEED6894}"/>
          </ac:spMkLst>
        </pc:spChg>
        <pc:spChg chg="del">
          <ac:chgData name="Laurène DAVID" userId="5f7f841e-59ab-4eb4-94cf-f0753ad0a7b9" providerId="ADAL" clId="{8682164C-980F-40AF-A42F-FD2089E5083C}" dt="2023-08-16T22:09:20.980" v="9798" actId="478"/>
          <ac:spMkLst>
            <pc:docMk/>
            <pc:sldMk cId="2653845344" sldId="2076137636"/>
            <ac:spMk id="3" creationId="{EB78F8F5-3C8D-8663-E99D-75284CE3708B}"/>
          </ac:spMkLst>
        </pc:spChg>
        <pc:spChg chg="del mod">
          <ac:chgData name="Laurène DAVID" userId="5f7f841e-59ab-4eb4-94cf-f0753ad0a7b9" providerId="ADAL" clId="{8682164C-980F-40AF-A42F-FD2089E5083C}" dt="2023-08-16T21:59:50.932" v="9417" actId="478"/>
          <ac:spMkLst>
            <pc:docMk/>
            <pc:sldMk cId="2653845344" sldId="2076137636"/>
            <ac:spMk id="4" creationId="{F0479AF2-2C50-7D8B-9E31-B960BCA31253}"/>
          </ac:spMkLst>
        </pc:spChg>
        <pc:spChg chg="mod">
          <ac:chgData name="Laurène DAVID" userId="5f7f841e-59ab-4eb4-94cf-f0753ad0a7b9" providerId="ADAL" clId="{8682164C-980F-40AF-A42F-FD2089E5083C}" dt="2023-08-16T20:21:42.121" v="7189" actId="20577"/>
          <ac:spMkLst>
            <pc:docMk/>
            <pc:sldMk cId="2653845344" sldId="2076137636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6T20:56:13.021" v="7946" actId="207"/>
          <ac:spMkLst>
            <pc:docMk/>
            <pc:sldMk cId="2653845344" sldId="2076137636"/>
            <ac:spMk id="6" creationId="{41E6695D-F6FB-18DC-1D03-66215A27FBAB}"/>
          </ac:spMkLst>
        </pc:spChg>
        <pc:spChg chg="add mod">
          <ac:chgData name="Laurène DAVID" userId="5f7f841e-59ab-4eb4-94cf-f0753ad0a7b9" providerId="ADAL" clId="{8682164C-980F-40AF-A42F-FD2089E5083C}" dt="2023-08-17T09:00:31.804" v="13613" actId="20577"/>
          <ac:spMkLst>
            <pc:docMk/>
            <pc:sldMk cId="2653845344" sldId="2076137636"/>
            <ac:spMk id="7" creationId="{3BDCC8CC-38B7-A7D9-A890-6E1BD223574C}"/>
          </ac:spMkLst>
        </pc:spChg>
        <pc:spChg chg="add del mod">
          <ac:chgData name="Laurène DAVID" userId="5f7f841e-59ab-4eb4-94cf-f0753ad0a7b9" providerId="ADAL" clId="{8682164C-980F-40AF-A42F-FD2089E5083C}" dt="2023-08-16T22:10:26.785" v="9828" actId="478"/>
          <ac:spMkLst>
            <pc:docMk/>
            <pc:sldMk cId="2653845344" sldId="2076137636"/>
            <ac:spMk id="8" creationId="{C0E2D477-F8AF-9877-7181-2475785F252F}"/>
          </ac:spMkLst>
        </pc:spChg>
        <pc:spChg chg="add del mod">
          <ac:chgData name="Laurène DAVID" userId="5f7f841e-59ab-4eb4-94cf-f0753ad0a7b9" providerId="ADAL" clId="{8682164C-980F-40AF-A42F-FD2089E5083C}" dt="2023-08-16T22:10:20.155" v="9827" actId="478"/>
          <ac:spMkLst>
            <pc:docMk/>
            <pc:sldMk cId="2653845344" sldId="2076137636"/>
            <ac:spMk id="9" creationId="{A2956544-CDF7-C335-4DA8-C8039D3C6B6A}"/>
          </ac:spMkLst>
        </pc:spChg>
        <pc:spChg chg="add mod">
          <ac:chgData name="Laurène DAVID" userId="5f7f841e-59ab-4eb4-94cf-f0753ad0a7b9" providerId="ADAL" clId="{8682164C-980F-40AF-A42F-FD2089E5083C}" dt="2023-08-16T22:09:32.009" v="9799" actId="207"/>
          <ac:spMkLst>
            <pc:docMk/>
            <pc:sldMk cId="2653845344" sldId="2076137636"/>
            <ac:spMk id="10" creationId="{8447269F-17AD-62F9-DF5C-6506D93001B4}"/>
          </ac:spMkLst>
        </pc:spChg>
        <pc:spChg chg="add mod">
          <ac:chgData name="Laurène DAVID" userId="5f7f841e-59ab-4eb4-94cf-f0753ad0a7b9" providerId="ADAL" clId="{8682164C-980F-40AF-A42F-FD2089E5083C}" dt="2023-08-29T09:54:04.271" v="30250" actId="113"/>
          <ac:spMkLst>
            <pc:docMk/>
            <pc:sldMk cId="2653845344" sldId="2076137636"/>
            <ac:spMk id="11" creationId="{E96E4B5B-7FB8-5302-CCFC-9B956FE3D5A0}"/>
          </ac:spMkLst>
        </pc:spChg>
        <pc:spChg chg="add del mod">
          <ac:chgData name="Laurène DAVID" userId="5f7f841e-59ab-4eb4-94cf-f0753ad0a7b9" providerId="ADAL" clId="{8682164C-980F-40AF-A42F-FD2089E5083C}" dt="2023-08-16T22:10:28.066" v="9829" actId="478"/>
          <ac:spMkLst>
            <pc:docMk/>
            <pc:sldMk cId="2653845344" sldId="2076137636"/>
            <ac:spMk id="12" creationId="{A686F67A-DB89-56B8-5B94-C8872C63C395}"/>
          </ac:spMkLst>
        </pc:spChg>
        <pc:spChg chg="add del mod">
          <ac:chgData name="Laurène DAVID" userId="5f7f841e-59ab-4eb4-94cf-f0753ad0a7b9" providerId="ADAL" clId="{8682164C-980F-40AF-A42F-FD2089E5083C}" dt="2023-08-16T22:10:28.610" v="9830" actId="478"/>
          <ac:spMkLst>
            <pc:docMk/>
            <pc:sldMk cId="2653845344" sldId="2076137636"/>
            <ac:spMk id="13" creationId="{8273F494-0463-7BA8-6D3A-732D8856B97A}"/>
          </ac:spMkLst>
        </pc:spChg>
        <pc:spChg chg="add del mod">
          <ac:chgData name="Laurène DAVID" userId="5f7f841e-59ab-4eb4-94cf-f0753ad0a7b9" providerId="ADAL" clId="{8682164C-980F-40AF-A42F-FD2089E5083C}" dt="2023-08-16T22:11:04.836" v="9833" actId="478"/>
          <ac:spMkLst>
            <pc:docMk/>
            <pc:sldMk cId="2653845344" sldId="2076137636"/>
            <ac:spMk id="14" creationId="{C4E94F51-693A-B993-D428-435D565C4586}"/>
          </ac:spMkLst>
        </pc:spChg>
        <pc:spChg chg="add del mod">
          <ac:chgData name="Laurène DAVID" userId="5f7f841e-59ab-4eb4-94cf-f0753ad0a7b9" providerId="ADAL" clId="{8682164C-980F-40AF-A42F-FD2089E5083C}" dt="2023-08-16T22:11:04.836" v="9833" actId="478"/>
          <ac:spMkLst>
            <pc:docMk/>
            <pc:sldMk cId="2653845344" sldId="2076137636"/>
            <ac:spMk id="15" creationId="{CAD1857C-4FA9-0683-BD61-C06A338C8FA2}"/>
          </ac:spMkLst>
        </pc:spChg>
        <pc:spChg chg="add mod">
          <ac:chgData name="Laurène DAVID" userId="5f7f841e-59ab-4eb4-94cf-f0753ad0a7b9" providerId="ADAL" clId="{8682164C-980F-40AF-A42F-FD2089E5083C}" dt="2023-08-16T22:37:00.743" v="10229" actId="1076"/>
          <ac:spMkLst>
            <pc:docMk/>
            <pc:sldMk cId="2653845344" sldId="2076137636"/>
            <ac:spMk id="24" creationId="{9B2C622C-EF0E-9EA7-B3ED-F820DA584642}"/>
          </ac:spMkLst>
        </pc:spChg>
        <pc:spChg chg="add del mod">
          <ac:chgData name="Laurène DAVID" userId="5f7f841e-59ab-4eb4-94cf-f0753ad0a7b9" providerId="ADAL" clId="{8682164C-980F-40AF-A42F-FD2089E5083C}" dt="2023-08-18T16:19:40.164" v="28893" actId="478"/>
          <ac:spMkLst>
            <pc:docMk/>
            <pc:sldMk cId="2653845344" sldId="2076137636"/>
            <ac:spMk id="26" creationId="{5E76F9CA-17C1-8C42-5C41-A6E43B3C8E18}"/>
          </ac:spMkLst>
        </pc:spChg>
        <pc:picChg chg="add mod modCrop">
          <ac:chgData name="Laurène DAVID" userId="5f7f841e-59ab-4eb4-94cf-f0753ad0a7b9" providerId="ADAL" clId="{8682164C-980F-40AF-A42F-FD2089E5083C}" dt="2023-08-16T22:37:00.743" v="10229" actId="1076"/>
          <ac:picMkLst>
            <pc:docMk/>
            <pc:sldMk cId="2653845344" sldId="2076137636"/>
            <ac:picMk id="17" creationId="{CC8993B6-24D9-C265-8FEC-723D806E11F9}"/>
          </ac:picMkLst>
        </pc:picChg>
        <pc:picChg chg="add mod">
          <ac:chgData name="Laurène DAVID" userId="5f7f841e-59ab-4eb4-94cf-f0753ad0a7b9" providerId="ADAL" clId="{8682164C-980F-40AF-A42F-FD2089E5083C}" dt="2023-08-17T09:00:00.570" v="13589"/>
          <ac:picMkLst>
            <pc:docMk/>
            <pc:sldMk cId="2653845344" sldId="2076137636"/>
            <ac:picMk id="25" creationId="{66A42DFE-553C-AE33-215A-3B505A0E0462}"/>
          </ac:picMkLst>
        </pc:picChg>
        <pc:cxnChg chg="add mod">
          <ac:chgData name="Laurène DAVID" userId="5f7f841e-59ab-4eb4-94cf-f0753ad0a7b9" providerId="ADAL" clId="{8682164C-980F-40AF-A42F-FD2089E5083C}" dt="2023-08-16T22:37:00.743" v="10229" actId="1076"/>
          <ac:cxnSpMkLst>
            <pc:docMk/>
            <pc:sldMk cId="2653845344" sldId="2076137636"/>
            <ac:cxnSpMk id="19" creationId="{BAB5CA5C-FD4B-7771-C3FC-6DE1FC0CC10C}"/>
          </ac:cxnSpMkLst>
        </pc:cxnChg>
      </pc:sldChg>
      <pc:sldChg chg="addSp delSp modSp del mod">
        <pc:chgData name="Laurène DAVID" userId="5f7f841e-59ab-4eb4-94cf-f0753ad0a7b9" providerId="ADAL" clId="{8682164C-980F-40AF-A42F-FD2089E5083C}" dt="2023-08-16T23:41:15.123" v="11113" actId="2696"/>
        <pc:sldMkLst>
          <pc:docMk/>
          <pc:sldMk cId="541809413" sldId="2076137637"/>
        </pc:sldMkLst>
        <pc:spChg chg="mod">
          <ac:chgData name="Laurène DAVID" userId="5f7f841e-59ab-4eb4-94cf-f0753ad0a7b9" providerId="ADAL" clId="{8682164C-980F-40AF-A42F-FD2089E5083C}" dt="2023-08-16T22:51:31.817" v="10473" actId="2085"/>
          <ac:spMkLst>
            <pc:docMk/>
            <pc:sldMk cId="541809413" sldId="2076137637"/>
            <ac:spMk id="2" creationId="{68465DF6-35EF-4F4F-0685-ECECFEED6894}"/>
          </ac:spMkLst>
        </pc:spChg>
        <pc:spChg chg="del">
          <ac:chgData name="Laurène DAVID" userId="5f7f841e-59ab-4eb4-94cf-f0753ad0a7b9" providerId="ADAL" clId="{8682164C-980F-40AF-A42F-FD2089E5083C}" dt="2023-08-16T22:55:39.442" v="10534" actId="478"/>
          <ac:spMkLst>
            <pc:docMk/>
            <pc:sldMk cId="541809413" sldId="2076137637"/>
            <ac:spMk id="3" creationId="{EB78F8F5-3C8D-8663-E99D-75284CE3708B}"/>
          </ac:spMkLst>
        </pc:spChg>
        <pc:spChg chg="del">
          <ac:chgData name="Laurène DAVID" userId="5f7f841e-59ab-4eb4-94cf-f0753ad0a7b9" providerId="ADAL" clId="{8682164C-980F-40AF-A42F-FD2089E5083C}" dt="2023-08-16T22:55:38.284" v="10533" actId="478"/>
          <ac:spMkLst>
            <pc:docMk/>
            <pc:sldMk cId="541809413" sldId="2076137637"/>
            <ac:spMk id="4" creationId="{F0479AF2-2C50-7D8B-9E31-B960BCA31253}"/>
          </ac:spMkLst>
        </pc:spChg>
        <pc:spChg chg="mod">
          <ac:chgData name="Laurène DAVID" userId="5f7f841e-59ab-4eb4-94cf-f0753ad0a7b9" providerId="ADAL" clId="{8682164C-980F-40AF-A42F-FD2089E5083C}" dt="2023-08-16T22:57:00.198" v="10569" actId="20577"/>
          <ac:spMkLst>
            <pc:docMk/>
            <pc:sldMk cId="541809413" sldId="2076137637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6T22:55:51.704" v="10545" actId="207"/>
          <ac:spMkLst>
            <pc:docMk/>
            <pc:sldMk cId="541809413" sldId="2076137637"/>
            <ac:spMk id="6" creationId="{56F44CC5-2587-5004-CA5C-82DCB1577F34}"/>
          </ac:spMkLst>
        </pc:spChg>
        <pc:spChg chg="add del mod">
          <ac:chgData name="Laurène DAVID" userId="5f7f841e-59ab-4eb4-94cf-f0753ad0a7b9" providerId="ADAL" clId="{8682164C-980F-40AF-A42F-FD2089E5083C}" dt="2023-08-16T23:29:11.153" v="10986" actId="478"/>
          <ac:spMkLst>
            <pc:docMk/>
            <pc:sldMk cId="541809413" sldId="2076137637"/>
            <ac:spMk id="8" creationId="{988D5C51-3170-8294-39FA-5B390100C41F}"/>
          </ac:spMkLst>
        </pc:spChg>
        <pc:spChg chg="add del mod">
          <ac:chgData name="Laurène DAVID" userId="5f7f841e-59ab-4eb4-94cf-f0753ad0a7b9" providerId="ADAL" clId="{8682164C-980F-40AF-A42F-FD2089E5083C}" dt="2023-08-16T23:29:14.267" v="10987" actId="478"/>
          <ac:spMkLst>
            <pc:docMk/>
            <pc:sldMk cId="541809413" sldId="2076137637"/>
            <ac:spMk id="10" creationId="{069781BE-7D27-1EFE-0407-E80FC6F7A425}"/>
          </ac:spMkLst>
        </pc:spChg>
        <pc:spChg chg="add del mod">
          <ac:chgData name="Laurène DAVID" userId="5f7f841e-59ab-4eb4-94cf-f0753ad0a7b9" providerId="ADAL" clId="{8682164C-980F-40AF-A42F-FD2089E5083C}" dt="2023-08-16T23:24:07.437" v="10794" actId="478"/>
          <ac:spMkLst>
            <pc:docMk/>
            <pc:sldMk cId="541809413" sldId="2076137637"/>
            <ac:spMk id="12" creationId="{017F154C-842B-7551-3357-E275844B1BBD}"/>
          </ac:spMkLst>
        </pc:spChg>
        <pc:spChg chg="add mod">
          <ac:chgData name="Laurène DAVID" userId="5f7f841e-59ab-4eb4-94cf-f0753ad0a7b9" providerId="ADAL" clId="{8682164C-980F-40AF-A42F-FD2089E5083C}" dt="2023-08-16T23:23:48.867" v="10791" actId="20577"/>
          <ac:spMkLst>
            <pc:docMk/>
            <pc:sldMk cId="541809413" sldId="2076137637"/>
            <ac:spMk id="13" creationId="{9FB3889D-2726-4F82-DDA7-531D7DD37BBA}"/>
          </ac:spMkLst>
        </pc:spChg>
        <pc:spChg chg="add mod">
          <ac:chgData name="Laurène DAVID" userId="5f7f841e-59ab-4eb4-94cf-f0753ad0a7b9" providerId="ADAL" clId="{8682164C-980F-40AF-A42F-FD2089E5083C}" dt="2023-08-16T23:29:01.316" v="10985" actId="20577"/>
          <ac:spMkLst>
            <pc:docMk/>
            <pc:sldMk cId="541809413" sldId="2076137637"/>
            <ac:spMk id="14" creationId="{313E8742-1174-8200-9537-A82899970A09}"/>
          </ac:spMkLst>
        </pc:spChg>
        <pc:spChg chg="add mod">
          <ac:chgData name="Laurène DAVID" userId="5f7f841e-59ab-4eb4-94cf-f0753ad0a7b9" providerId="ADAL" clId="{8682164C-980F-40AF-A42F-FD2089E5083C}" dt="2023-08-16T23:25:39.756" v="10913" actId="207"/>
          <ac:spMkLst>
            <pc:docMk/>
            <pc:sldMk cId="541809413" sldId="2076137637"/>
            <ac:spMk id="15" creationId="{73D5102D-67B0-E59C-F761-E1907E1D290B}"/>
          </ac:spMkLst>
        </pc:spChg>
        <pc:spChg chg="add mod">
          <ac:chgData name="Laurène DAVID" userId="5f7f841e-59ab-4eb4-94cf-f0753ad0a7b9" providerId="ADAL" clId="{8682164C-980F-40AF-A42F-FD2089E5083C}" dt="2023-08-16T23:25:36.904" v="10912" actId="207"/>
          <ac:spMkLst>
            <pc:docMk/>
            <pc:sldMk cId="541809413" sldId="2076137637"/>
            <ac:spMk id="16" creationId="{7FBE195E-DAFA-BA06-F62F-24C6230E4C92}"/>
          </ac:spMkLst>
        </pc:spChg>
        <pc:spChg chg="add mod">
          <ac:chgData name="Laurène DAVID" userId="5f7f841e-59ab-4eb4-94cf-f0753ad0a7b9" providerId="ADAL" clId="{8682164C-980F-40AF-A42F-FD2089E5083C}" dt="2023-08-16T23:25:23.543" v="10910" actId="20577"/>
          <ac:spMkLst>
            <pc:docMk/>
            <pc:sldMk cId="541809413" sldId="2076137637"/>
            <ac:spMk id="17" creationId="{43D9730E-73C4-0834-61C1-04522BB64C65}"/>
          </ac:spMkLst>
        </pc:spChg>
      </pc:sldChg>
      <pc:sldChg chg="addSp delSp modSp mod modNotesTx">
        <pc:chgData name="Laurène DAVID" userId="5f7f841e-59ab-4eb4-94cf-f0753ad0a7b9" providerId="ADAL" clId="{8682164C-980F-40AF-A42F-FD2089E5083C}" dt="2023-08-22T09:14:34.534" v="30041" actId="20577"/>
        <pc:sldMkLst>
          <pc:docMk/>
          <pc:sldMk cId="817528515" sldId="2076137638"/>
        </pc:sldMkLst>
        <pc:spChg chg="mod">
          <ac:chgData name="Laurène DAVID" userId="5f7f841e-59ab-4eb4-94cf-f0753ad0a7b9" providerId="ADAL" clId="{8682164C-980F-40AF-A42F-FD2089E5083C}" dt="2023-08-16T12:17:55.890" v="866" actId="207"/>
          <ac:spMkLst>
            <pc:docMk/>
            <pc:sldMk cId="817528515" sldId="2076137638"/>
            <ac:spMk id="4" creationId="{9464F2CD-0B09-81A9-99F6-ECBF604BF994}"/>
          </ac:spMkLst>
        </pc:spChg>
        <pc:spChg chg="add mod">
          <ac:chgData name="Laurène DAVID" userId="5f7f841e-59ab-4eb4-94cf-f0753ad0a7b9" providerId="ADAL" clId="{8682164C-980F-40AF-A42F-FD2089E5083C}" dt="2023-08-16T22:59:01.307" v="10623" actId="1076"/>
          <ac:spMkLst>
            <pc:docMk/>
            <pc:sldMk cId="817528515" sldId="2076137638"/>
            <ac:spMk id="5" creationId="{52A54A35-A364-2328-41B6-105468865A84}"/>
          </ac:spMkLst>
        </pc:spChg>
        <pc:spChg chg="mod">
          <ac:chgData name="Laurène DAVID" userId="5f7f841e-59ab-4eb4-94cf-f0753ad0a7b9" providerId="ADAL" clId="{8682164C-980F-40AF-A42F-FD2089E5083C}" dt="2023-08-16T12:03:41.481" v="322" actId="20577"/>
          <ac:spMkLst>
            <pc:docMk/>
            <pc:sldMk cId="817528515" sldId="2076137638"/>
            <ac:spMk id="12" creationId="{39345402-2183-F44B-7524-43E65B3EBAC2}"/>
          </ac:spMkLst>
        </pc:spChg>
        <pc:grpChg chg="mod">
          <ac:chgData name="Laurène DAVID" userId="5f7f841e-59ab-4eb4-94cf-f0753ad0a7b9" providerId="ADAL" clId="{8682164C-980F-40AF-A42F-FD2089E5083C}" dt="2023-08-16T12:03:44.181" v="323" actId="1076"/>
          <ac:grpSpMkLst>
            <pc:docMk/>
            <pc:sldMk cId="817528515" sldId="2076137638"/>
            <ac:grpSpMk id="16" creationId="{BD386074-84AB-D2BF-3477-4C18A3E54A6D}"/>
          </ac:grpSpMkLst>
        </pc:grpChg>
        <pc:picChg chg="add del">
          <ac:chgData name="Laurène DAVID" userId="5f7f841e-59ab-4eb4-94cf-f0753ad0a7b9" providerId="ADAL" clId="{8682164C-980F-40AF-A42F-FD2089E5083C}" dt="2023-08-16T12:17:56.769" v="868" actId="478"/>
          <ac:picMkLst>
            <pc:docMk/>
            <pc:sldMk cId="817528515" sldId="2076137638"/>
            <ac:picMk id="3" creationId="{75719F9D-34C4-7F9E-7684-9A2BEF023D92}"/>
          </ac:picMkLst>
        </pc:picChg>
        <pc:picChg chg="add del mod">
          <ac:chgData name="Laurène DAVID" userId="5f7f841e-59ab-4eb4-94cf-f0753ad0a7b9" providerId="ADAL" clId="{8682164C-980F-40AF-A42F-FD2089E5083C}" dt="2023-08-16T12:17:59.488" v="870" actId="478"/>
          <ac:picMkLst>
            <pc:docMk/>
            <pc:sldMk cId="817528515" sldId="2076137638"/>
            <ac:picMk id="7" creationId="{F46E526E-629A-B886-0688-6062FAE62C1E}"/>
          </ac:picMkLst>
        </pc:picChg>
      </pc:sldChg>
      <pc:sldChg chg="modSp del mod">
        <pc:chgData name="Laurène DAVID" userId="5f7f841e-59ab-4eb4-94cf-f0753ad0a7b9" providerId="ADAL" clId="{8682164C-980F-40AF-A42F-FD2089E5083C}" dt="2023-08-16T16:36:30.506" v="4713" actId="47"/>
        <pc:sldMkLst>
          <pc:docMk/>
          <pc:sldMk cId="846182716" sldId="2076137639"/>
        </pc:sldMkLst>
        <pc:spChg chg="mod">
          <ac:chgData name="Laurène DAVID" userId="5f7f841e-59ab-4eb4-94cf-f0753ad0a7b9" providerId="ADAL" clId="{8682164C-980F-40AF-A42F-FD2089E5083C}" dt="2023-08-16T11:44:57.829" v="306" actId="1076"/>
          <ac:spMkLst>
            <pc:docMk/>
            <pc:sldMk cId="846182716" sldId="2076137639"/>
            <ac:spMk id="10" creationId="{4943627C-FDDB-5254-EC6C-80D4057B025E}"/>
          </ac:spMkLst>
        </pc:spChg>
        <pc:picChg chg="mod">
          <ac:chgData name="Laurène DAVID" userId="5f7f841e-59ab-4eb4-94cf-f0753ad0a7b9" providerId="ADAL" clId="{8682164C-980F-40AF-A42F-FD2089E5083C}" dt="2023-08-16T11:44:59.802" v="308" actId="1076"/>
          <ac:picMkLst>
            <pc:docMk/>
            <pc:sldMk cId="846182716" sldId="2076137639"/>
            <ac:picMk id="5" creationId="{7D227544-9291-B602-6EC5-AEBA5A1601F0}"/>
          </ac:picMkLst>
        </pc:picChg>
        <pc:picChg chg="mod">
          <ac:chgData name="Laurène DAVID" userId="5f7f841e-59ab-4eb4-94cf-f0753ad0a7b9" providerId="ADAL" clId="{8682164C-980F-40AF-A42F-FD2089E5083C}" dt="2023-08-16T13:14:10.576" v="1534" actId="1076"/>
          <ac:picMkLst>
            <pc:docMk/>
            <pc:sldMk cId="846182716" sldId="2076137639"/>
            <ac:picMk id="6" creationId="{41D652A7-D7ED-D043-1052-3D687C32BC53}"/>
          </ac:picMkLst>
        </pc:picChg>
      </pc:sldChg>
      <pc:sldChg chg="addSp modSp mod modAnim modNotesTx">
        <pc:chgData name="Laurène DAVID" userId="5f7f841e-59ab-4eb4-94cf-f0753ad0a7b9" providerId="ADAL" clId="{8682164C-980F-40AF-A42F-FD2089E5083C}" dt="2023-08-22T09:14:35.819" v="30042" actId="20577"/>
        <pc:sldMkLst>
          <pc:docMk/>
          <pc:sldMk cId="3678259289" sldId="2076137640"/>
        </pc:sldMkLst>
        <pc:spChg chg="add mod">
          <ac:chgData name="Laurène DAVID" userId="5f7f841e-59ab-4eb4-94cf-f0753ad0a7b9" providerId="ADAL" clId="{8682164C-980F-40AF-A42F-FD2089E5083C}" dt="2023-08-16T13:14:30.211" v="1535" actId="1076"/>
          <ac:spMkLst>
            <pc:docMk/>
            <pc:sldMk cId="3678259289" sldId="2076137640"/>
            <ac:spMk id="3" creationId="{BE678DF3-8D9B-C331-836A-FD5E8D902485}"/>
          </ac:spMkLst>
        </pc:spChg>
        <pc:spChg chg="mod">
          <ac:chgData name="Laurène DAVID" userId="5f7f841e-59ab-4eb4-94cf-f0753ad0a7b9" providerId="ADAL" clId="{8682164C-980F-40AF-A42F-FD2089E5083C}" dt="2023-08-16T11:40:23.187" v="244" actId="20577"/>
          <ac:spMkLst>
            <pc:docMk/>
            <pc:sldMk cId="3678259289" sldId="2076137640"/>
            <ac:spMk id="10" creationId="{4943627C-FDDB-5254-EC6C-80D4057B025E}"/>
          </ac:spMkLst>
        </pc:spChg>
        <pc:picChg chg="mod">
          <ac:chgData name="Laurène DAVID" userId="5f7f841e-59ab-4eb4-94cf-f0753ad0a7b9" providerId="ADAL" clId="{8682164C-980F-40AF-A42F-FD2089E5083C}" dt="2023-08-16T11:36:42.400" v="205" actId="1076"/>
          <ac:picMkLst>
            <pc:docMk/>
            <pc:sldMk cId="3678259289" sldId="2076137640"/>
            <ac:picMk id="2" creationId="{DA698C28-D5B2-6205-3DC5-4B85B82681F4}"/>
          </ac:picMkLst>
        </pc:picChg>
        <pc:picChg chg="add mod modCrop">
          <ac:chgData name="Laurène DAVID" userId="5f7f841e-59ab-4eb4-94cf-f0753ad0a7b9" providerId="ADAL" clId="{8682164C-980F-40AF-A42F-FD2089E5083C}" dt="2023-08-16T11:40:32.661" v="246" actId="1076"/>
          <ac:picMkLst>
            <pc:docMk/>
            <pc:sldMk cId="3678259289" sldId="2076137640"/>
            <ac:picMk id="4" creationId="{CEEFB515-6CB2-CC93-CAED-C874FC8D8C7A}"/>
          </ac:picMkLst>
        </pc:picChg>
      </pc:sldChg>
      <pc:sldChg chg="addSp delSp modSp add mod modShow modNotesTx">
        <pc:chgData name="Laurène DAVID" userId="5f7f841e-59ab-4eb4-94cf-f0753ad0a7b9" providerId="ADAL" clId="{8682164C-980F-40AF-A42F-FD2089E5083C}" dt="2023-08-17T10:40:56.552" v="15807" actId="20577"/>
        <pc:sldMkLst>
          <pc:docMk/>
          <pc:sldMk cId="34747910" sldId="2076137641"/>
        </pc:sldMkLst>
        <pc:spChg chg="mod">
          <ac:chgData name="Laurène DAVID" userId="5f7f841e-59ab-4eb4-94cf-f0753ad0a7b9" providerId="ADAL" clId="{8682164C-980F-40AF-A42F-FD2089E5083C}" dt="2023-08-17T10:40:56.552" v="15807" actId="20577"/>
          <ac:spMkLst>
            <pc:docMk/>
            <pc:sldMk cId="34747910" sldId="2076137641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6T12:53:40.448" v="1496" actId="478"/>
          <ac:spMkLst>
            <pc:docMk/>
            <pc:sldMk cId="34747910" sldId="2076137641"/>
            <ac:spMk id="6" creationId="{AC0B282A-5FA0-9AE0-0350-C6CAB482094B}"/>
          </ac:spMkLst>
        </pc:spChg>
        <pc:spChg chg="del mod">
          <ac:chgData name="Laurène DAVID" userId="5f7f841e-59ab-4eb4-94cf-f0753ad0a7b9" providerId="ADAL" clId="{8682164C-980F-40AF-A42F-FD2089E5083C}" dt="2023-08-16T12:53:39.004" v="1495" actId="478"/>
          <ac:spMkLst>
            <pc:docMk/>
            <pc:sldMk cId="34747910" sldId="2076137641"/>
            <ac:spMk id="7" creationId="{08F54C61-C9C5-558E-EE60-9EDEF2D0A8DB}"/>
          </ac:spMkLst>
        </pc:spChg>
        <pc:spChg chg="add del mod">
          <ac:chgData name="Laurène DAVID" userId="5f7f841e-59ab-4eb4-94cf-f0753ad0a7b9" providerId="ADAL" clId="{8682164C-980F-40AF-A42F-FD2089E5083C}" dt="2023-08-16T14:08:59.210" v="2534" actId="478"/>
          <ac:spMkLst>
            <pc:docMk/>
            <pc:sldMk cId="34747910" sldId="2076137641"/>
            <ac:spMk id="9" creationId="{979C29BB-E8E3-7DAB-6822-B2AF05F4B817}"/>
          </ac:spMkLst>
        </pc:spChg>
        <pc:spChg chg="add del mod">
          <ac:chgData name="Laurène DAVID" userId="5f7f841e-59ab-4eb4-94cf-f0753ad0a7b9" providerId="ADAL" clId="{8682164C-980F-40AF-A42F-FD2089E5083C}" dt="2023-08-16T14:15:18.423" v="2601" actId="1076"/>
          <ac:spMkLst>
            <pc:docMk/>
            <pc:sldMk cId="34747910" sldId="2076137641"/>
            <ac:spMk id="12" creationId="{C1F0E520-3D81-CAB0-6C57-B1586A993727}"/>
          </ac:spMkLst>
        </pc:spChg>
        <pc:spChg chg="add del mod ord">
          <ac:chgData name="Laurène DAVID" userId="5f7f841e-59ab-4eb4-94cf-f0753ad0a7b9" providerId="ADAL" clId="{8682164C-980F-40AF-A42F-FD2089E5083C}" dt="2023-08-16T13:59:29.627" v="2475" actId="478"/>
          <ac:spMkLst>
            <pc:docMk/>
            <pc:sldMk cId="34747910" sldId="2076137641"/>
            <ac:spMk id="13" creationId="{AD9B0F57-E261-7342-7632-4FB4953DB542}"/>
          </ac:spMkLst>
        </pc:spChg>
        <pc:spChg chg="del">
          <ac:chgData name="Laurène DAVID" userId="5f7f841e-59ab-4eb4-94cf-f0753ad0a7b9" providerId="ADAL" clId="{8682164C-980F-40AF-A42F-FD2089E5083C}" dt="2023-08-16T12:53:37.197" v="1492" actId="478"/>
          <ac:spMkLst>
            <pc:docMk/>
            <pc:sldMk cId="34747910" sldId="2076137641"/>
            <ac:spMk id="15" creationId="{46148C08-36AA-C8EC-7151-847F9B145DC4}"/>
          </ac:spMkLst>
        </pc:spChg>
        <pc:spChg chg="add del mod">
          <ac:chgData name="Laurène DAVID" userId="5f7f841e-59ab-4eb4-94cf-f0753ad0a7b9" providerId="ADAL" clId="{8682164C-980F-40AF-A42F-FD2089E5083C}" dt="2023-08-16T14:17:19.447" v="2698" actId="478"/>
          <ac:spMkLst>
            <pc:docMk/>
            <pc:sldMk cId="34747910" sldId="2076137641"/>
            <ac:spMk id="16" creationId="{479A4804-E1BE-7A7D-BDDD-DC3D7C41861F}"/>
          </ac:spMkLst>
        </pc:spChg>
        <pc:spChg chg="add mod">
          <ac:chgData name="Laurène DAVID" userId="5f7f841e-59ab-4eb4-94cf-f0753ad0a7b9" providerId="ADAL" clId="{8682164C-980F-40AF-A42F-FD2089E5083C}" dt="2023-08-16T14:18:16.846" v="2716" actId="1036"/>
          <ac:spMkLst>
            <pc:docMk/>
            <pc:sldMk cId="34747910" sldId="2076137641"/>
            <ac:spMk id="18" creationId="{70D3999D-427E-F30E-AA67-D32BA5850E75}"/>
          </ac:spMkLst>
        </pc:spChg>
        <pc:spChg chg="add del mod">
          <ac:chgData name="Laurène DAVID" userId="5f7f841e-59ab-4eb4-94cf-f0753ad0a7b9" providerId="ADAL" clId="{8682164C-980F-40AF-A42F-FD2089E5083C}" dt="2023-08-16T14:17:18.356" v="2697" actId="478"/>
          <ac:spMkLst>
            <pc:docMk/>
            <pc:sldMk cId="34747910" sldId="2076137641"/>
            <ac:spMk id="19" creationId="{E2A9D22A-933B-77A3-ECD3-EFE98BEAA874}"/>
          </ac:spMkLst>
        </pc:spChg>
        <pc:spChg chg="add del mod">
          <ac:chgData name="Laurène DAVID" userId="5f7f841e-59ab-4eb4-94cf-f0753ad0a7b9" providerId="ADAL" clId="{8682164C-980F-40AF-A42F-FD2089E5083C}" dt="2023-08-16T14:17:29.492" v="2701" actId="478"/>
          <ac:spMkLst>
            <pc:docMk/>
            <pc:sldMk cId="34747910" sldId="2076137641"/>
            <ac:spMk id="20" creationId="{45AD084F-B561-3DAF-6589-ABD6FEBC228B}"/>
          </ac:spMkLst>
        </pc:spChg>
        <pc:spChg chg="add mod">
          <ac:chgData name="Laurène DAVID" userId="5f7f841e-59ab-4eb4-94cf-f0753ad0a7b9" providerId="ADAL" clId="{8682164C-980F-40AF-A42F-FD2089E5083C}" dt="2023-08-16T14:17:48.561" v="2705" actId="693"/>
          <ac:spMkLst>
            <pc:docMk/>
            <pc:sldMk cId="34747910" sldId="2076137641"/>
            <ac:spMk id="21" creationId="{7E59AADB-871A-92E9-9CD0-6E6B056AC792}"/>
          </ac:spMkLst>
        </pc:spChg>
        <pc:picChg chg="add del mod">
          <ac:chgData name="Laurène DAVID" userId="5f7f841e-59ab-4eb4-94cf-f0753ad0a7b9" providerId="ADAL" clId="{8682164C-980F-40AF-A42F-FD2089E5083C}" dt="2023-08-16T14:09:00.240" v="2535" actId="1076"/>
          <ac:picMkLst>
            <pc:docMk/>
            <pc:sldMk cId="34747910" sldId="2076137641"/>
            <ac:picMk id="3" creationId="{2C9BA0E4-BEE5-99B5-D893-627F9C13FB1A}"/>
          </ac:picMkLst>
        </pc:picChg>
        <pc:picChg chg="del">
          <ac:chgData name="Laurène DAVID" userId="5f7f841e-59ab-4eb4-94cf-f0753ad0a7b9" providerId="ADAL" clId="{8682164C-980F-40AF-A42F-FD2089E5083C}" dt="2023-08-16T12:53:40.812" v="1497" actId="478"/>
          <ac:picMkLst>
            <pc:docMk/>
            <pc:sldMk cId="34747910" sldId="2076137641"/>
            <ac:picMk id="4" creationId="{661CFAD4-27CD-02F1-8E0D-C4C2D9305814}"/>
          </ac:picMkLst>
        </pc:picChg>
        <pc:picChg chg="del">
          <ac:chgData name="Laurène DAVID" userId="5f7f841e-59ab-4eb4-94cf-f0753ad0a7b9" providerId="ADAL" clId="{8682164C-980F-40AF-A42F-FD2089E5083C}" dt="2023-08-16T12:53:41.372" v="1498" actId="478"/>
          <ac:picMkLst>
            <pc:docMk/>
            <pc:sldMk cId="34747910" sldId="2076137641"/>
            <ac:picMk id="10" creationId="{253F80A9-5A03-B996-9222-5303D80DE6C6}"/>
          </ac:picMkLst>
        </pc:picChg>
        <pc:picChg chg="del">
          <ac:chgData name="Laurène DAVID" userId="5f7f841e-59ab-4eb4-94cf-f0753ad0a7b9" providerId="ADAL" clId="{8682164C-980F-40AF-A42F-FD2089E5083C}" dt="2023-08-16T12:53:41.745" v="1499" actId="478"/>
          <ac:picMkLst>
            <pc:docMk/>
            <pc:sldMk cId="34747910" sldId="2076137641"/>
            <ac:picMk id="14" creationId="{B542AFE6-7ACE-45D1-B8ED-826F30FA55F1}"/>
          </ac:picMkLst>
        </pc:picChg>
        <pc:picChg chg="del">
          <ac:chgData name="Laurène DAVID" userId="5f7f841e-59ab-4eb4-94cf-f0753ad0a7b9" providerId="ADAL" clId="{8682164C-980F-40AF-A42F-FD2089E5083C}" dt="2023-08-16T12:53:37.825" v="1493" actId="478"/>
          <ac:picMkLst>
            <pc:docMk/>
            <pc:sldMk cId="34747910" sldId="2076137641"/>
            <ac:picMk id="17" creationId="{58ECE625-2B76-EE0A-7418-B15B864E40EC}"/>
          </ac:picMkLst>
        </pc:picChg>
      </pc:sldChg>
      <pc:sldChg chg="addSp delSp modSp add mod modAnim modNotesTx">
        <pc:chgData name="Laurène DAVID" userId="5f7f841e-59ab-4eb4-94cf-f0753ad0a7b9" providerId="ADAL" clId="{8682164C-980F-40AF-A42F-FD2089E5083C}" dt="2023-08-22T09:14:44.297" v="30045" actId="20577"/>
        <pc:sldMkLst>
          <pc:docMk/>
          <pc:sldMk cId="435669851" sldId="2076137642"/>
        </pc:sldMkLst>
        <pc:spChg chg="mod">
          <ac:chgData name="Laurène DAVID" userId="5f7f841e-59ab-4eb4-94cf-f0753ad0a7b9" providerId="ADAL" clId="{8682164C-980F-40AF-A42F-FD2089E5083C}" dt="2023-08-17T10:41:04.685" v="15811" actId="20577"/>
          <ac:spMkLst>
            <pc:docMk/>
            <pc:sldMk cId="435669851" sldId="2076137642"/>
            <ac:spMk id="5" creationId="{F070CED8-63B5-C08C-26CA-824C7AB6244E}"/>
          </ac:spMkLst>
        </pc:spChg>
        <pc:spChg chg="add del mod ord">
          <ac:chgData name="Laurène DAVID" userId="5f7f841e-59ab-4eb4-94cf-f0753ad0a7b9" providerId="ADAL" clId="{8682164C-980F-40AF-A42F-FD2089E5083C}" dt="2023-08-16T13:26:25.304" v="1567" actId="478"/>
          <ac:spMkLst>
            <pc:docMk/>
            <pc:sldMk cId="435669851" sldId="2076137642"/>
            <ac:spMk id="9" creationId="{7B733BF8-91DE-E912-D5F9-2756FFA33DBF}"/>
          </ac:spMkLst>
        </pc:spChg>
        <pc:spChg chg="add mod">
          <ac:chgData name="Laurène DAVID" userId="5f7f841e-59ab-4eb4-94cf-f0753ad0a7b9" providerId="ADAL" clId="{8682164C-980F-40AF-A42F-FD2089E5083C}" dt="2023-08-17T11:21:38.655" v="17152" actId="1076"/>
          <ac:spMkLst>
            <pc:docMk/>
            <pc:sldMk cId="435669851" sldId="2076137642"/>
            <ac:spMk id="14" creationId="{6BAC903B-7A92-8491-AFE8-EC8C741C896C}"/>
          </ac:spMkLst>
        </pc:spChg>
        <pc:spChg chg="add mod">
          <ac:chgData name="Laurène DAVID" userId="5f7f841e-59ab-4eb4-94cf-f0753ad0a7b9" providerId="ADAL" clId="{8682164C-980F-40AF-A42F-FD2089E5083C}" dt="2023-08-17T11:21:43.269" v="17158" actId="1038"/>
          <ac:spMkLst>
            <pc:docMk/>
            <pc:sldMk cId="435669851" sldId="2076137642"/>
            <ac:spMk id="16" creationId="{AE653D47-4641-011E-33B9-65F233F524FC}"/>
          </ac:spMkLst>
        </pc:spChg>
        <pc:spChg chg="add del mod ord">
          <ac:chgData name="Laurène DAVID" userId="5f7f841e-59ab-4eb4-94cf-f0753ad0a7b9" providerId="ADAL" clId="{8682164C-980F-40AF-A42F-FD2089E5083C}" dt="2023-08-16T13:38:23.898" v="1897" actId="478"/>
          <ac:spMkLst>
            <pc:docMk/>
            <pc:sldMk cId="435669851" sldId="2076137642"/>
            <ac:spMk id="17" creationId="{2D291AEC-6DA7-D7FF-7F5C-8A809DD0F088}"/>
          </ac:spMkLst>
        </pc:spChg>
        <pc:picChg chg="add mod modCrop">
          <ac:chgData name="Laurène DAVID" userId="5f7f841e-59ab-4eb4-94cf-f0753ad0a7b9" providerId="ADAL" clId="{8682164C-980F-40AF-A42F-FD2089E5083C}" dt="2023-08-17T11:21:38.655" v="17152" actId="1076"/>
          <ac:picMkLst>
            <pc:docMk/>
            <pc:sldMk cId="435669851" sldId="2076137642"/>
            <ac:picMk id="3" creationId="{ACC0CB1A-0BF5-5C86-3FE2-6A0C88439D4B}"/>
          </ac:picMkLst>
        </pc:picChg>
        <pc:picChg chg="add del mod">
          <ac:chgData name="Laurène DAVID" userId="5f7f841e-59ab-4eb4-94cf-f0753ad0a7b9" providerId="ADAL" clId="{8682164C-980F-40AF-A42F-FD2089E5083C}" dt="2023-08-16T13:03:20.003" v="1528" actId="478"/>
          <ac:picMkLst>
            <pc:docMk/>
            <pc:sldMk cId="435669851" sldId="2076137642"/>
            <ac:picMk id="6" creationId="{C078E841-C9CF-C80D-90F2-ADDD93DCC0F7}"/>
          </ac:picMkLst>
        </pc:picChg>
        <pc:picChg chg="add del mod">
          <ac:chgData name="Laurène DAVID" userId="5f7f841e-59ab-4eb4-94cf-f0753ad0a7b9" providerId="ADAL" clId="{8682164C-980F-40AF-A42F-FD2089E5083C}" dt="2023-08-16T13:03:30.959" v="1532" actId="478"/>
          <ac:picMkLst>
            <pc:docMk/>
            <pc:sldMk cId="435669851" sldId="2076137642"/>
            <ac:picMk id="8" creationId="{53EAB395-E6FC-358E-1433-CC9E89C344DC}"/>
          </ac:picMkLst>
        </pc:picChg>
        <pc:picChg chg="add del mod">
          <ac:chgData name="Laurène DAVID" userId="5f7f841e-59ab-4eb4-94cf-f0753ad0a7b9" providerId="ADAL" clId="{8682164C-980F-40AF-A42F-FD2089E5083C}" dt="2023-08-16T13:27:18.801" v="1583" actId="478"/>
          <ac:picMkLst>
            <pc:docMk/>
            <pc:sldMk cId="435669851" sldId="2076137642"/>
            <ac:picMk id="11" creationId="{A5FF0ABE-E29B-E635-1F21-BF6C3BFD99C7}"/>
          </ac:picMkLst>
        </pc:picChg>
        <pc:picChg chg="add del mod">
          <ac:chgData name="Laurène DAVID" userId="5f7f841e-59ab-4eb4-94cf-f0753ad0a7b9" providerId="ADAL" clId="{8682164C-980F-40AF-A42F-FD2089E5083C}" dt="2023-08-16T13:27:19.167" v="1584" actId="478"/>
          <ac:picMkLst>
            <pc:docMk/>
            <pc:sldMk cId="435669851" sldId="2076137642"/>
            <ac:picMk id="13" creationId="{F9F39C58-FA2B-F9FB-24E5-C64A76543833}"/>
          </ac:picMkLst>
        </pc:picChg>
        <pc:picChg chg="add mod">
          <ac:chgData name="Laurène DAVID" userId="5f7f841e-59ab-4eb4-94cf-f0753ad0a7b9" providerId="ADAL" clId="{8682164C-980F-40AF-A42F-FD2089E5083C}" dt="2023-08-16T13:41:01.696" v="1935" actId="1076"/>
          <ac:picMkLst>
            <pc:docMk/>
            <pc:sldMk cId="435669851" sldId="2076137642"/>
            <ac:picMk id="15" creationId="{ED732718-AF94-8B8F-6895-4AAC5F17AEF5}"/>
          </ac:picMkLst>
        </pc:picChg>
      </pc:sldChg>
      <pc:sldChg chg="addSp delSp modSp add mod modNotesTx">
        <pc:chgData name="Laurène DAVID" userId="5f7f841e-59ab-4eb4-94cf-f0753ad0a7b9" providerId="ADAL" clId="{8682164C-980F-40AF-A42F-FD2089E5083C}" dt="2023-08-17T10:41:08.553" v="15813" actId="20577"/>
        <pc:sldMkLst>
          <pc:docMk/>
          <pc:sldMk cId="4160844719" sldId="2076137643"/>
        </pc:sldMkLst>
        <pc:spChg chg="add mod">
          <ac:chgData name="Laurène DAVID" userId="5f7f841e-59ab-4eb4-94cf-f0753ad0a7b9" providerId="ADAL" clId="{8682164C-980F-40AF-A42F-FD2089E5083C}" dt="2023-08-16T13:49:15.214" v="2373" actId="1076"/>
          <ac:spMkLst>
            <pc:docMk/>
            <pc:sldMk cId="4160844719" sldId="2076137643"/>
            <ac:spMk id="4" creationId="{4586E3E5-EB8F-6BFD-3C20-09AC52E97ECF}"/>
          </ac:spMkLst>
        </pc:spChg>
        <pc:spChg chg="mod">
          <ac:chgData name="Laurène DAVID" userId="5f7f841e-59ab-4eb4-94cf-f0753ad0a7b9" providerId="ADAL" clId="{8682164C-980F-40AF-A42F-FD2089E5083C}" dt="2023-08-17T10:41:08.553" v="15813" actId="20577"/>
          <ac:spMkLst>
            <pc:docMk/>
            <pc:sldMk cId="4160844719" sldId="2076137643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6T13:52:00.483" v="2383" actId="20577"/>
          <ac:spMkLst>
            <pc:docMk/>
            <pc:sldMk cId="4160844719" sldId="2076137643"/>
            <ac:spMk id="8" creationId="{17B7F080-1834-CD4D-361B-D194388F19BB}"/>
          </ac:spMkLst>
        </pc:spChg>
        <pc:spChg chg="add mod">
          <ac:chgData name="Laurène DAVID" userId="5f7f841e-59ab-4eb4-94cf-f0753ad0a7b9" providerId="ADAL" clId="{8682164C-980F-40AF-A42F-FD2089E5083C}" dt="2023-08-16T13:49:02.628" v="2370" actId="1076"/>
          <ac:spMkLst>
            <pc:docMk/>
            <pc:sldMk cId="4160844719" sldId="2076137643"/>
            <ac:spMk id="9" creationId="{E88CD649-031F-7BE0-D893-D3B882523E28}"/>
          </ac:spMkLst>
        </pc:spChg>
        <pc:spChg chg="add mod">
          <ac:chgData name="Laurène DAVID" userId="5f7f841e-59ab-4eb4-94cf-f0753ad0a7b9" providerId="ADAL" clId="{8682164C-980F-40AF-A42F-FD2089E5083C}" dt="2023-08-16T13:49:11.366" v="2372" actId="1076"/>
          <ac:spMkLst>
            <pc:docMk/>
            <pc:sldMk cId="4160844719" sldId="2076137643"/>
            <ac:spMk id="10" creationId="{EC0DD9EE-7D92-437D-E45E-891C4F3BAC25}"/>
          </ac:spMkLst>
        </pc:spChg>
        <pc:picChg chg="del">
          <ac:chgData name="Laurène DAVID" userId="5f7f841e-59ab-4eb4-94cf-f0753ad0a7b9" providerId="ADAL" clId="{8682164C-980F-40AF-A42F-FD2089E5083C}" dt="2023-08-16T13:38:36.269" v="1898" actId="478"/>
          <ac:picMkLst>
            <pc:docMk/>
            <pc:sldMk cId="4160844719" sldId="2076137643"/>
            <ac:picMk id="3" creationId="{ACC0CB1A-0BF5-5C86-3FE2-6A0C88439D4B}"/>
          </ac:picMkLst>
        </pc:picChg>
        <pc:picChg chg="add mod">
          <ac:chgData name="Laurène DAVID" userId="5f7f841e-59ab-4eb4-94cf-f0753ad0a7b9" providerId="ADAL" clId="{8682164C-980F-40AF-A42F-FD2089E5083C}" dt="2023-08-16T13:51:49.892" v="2378" actId="1076"/>
          <ac:picMkLst>
            <pc:docMk/>
            <pc:sldMk cId="4160844719" sldId="2076137643"/>
            <ac:picMk id="7" creationId="{687F8F1A-B7D9-CAA4-3B49-9CF66D0DA00B}"/>
          </ac:picMkLst>
        </pc:picChg>
        <pc:picChg chg="mod">
          <ac:chgData name="Laurène DAVID" userId="5f7f841e-59ab-4eb4-94cf-f0753ad0a7b9" providerId="ADAL" clId="{8682164C-980F-40AF-A42F-FD2089E5083C}" dt="2023-08-16T22:59:41.398" v="10625" actId="1076"/>
          <ac:picMkLst>
            <pc:docMk/>
            <pc:sldMk cId="4160844719" sldId="2076137643"/>
            <ac:picMk id="11" creationId="{A5FF0ABE-E29B-E635-1F21-BF6C3BFD99C7}"/>
          </ac:picMkLst>
        </pc:picChg>
        <pc:picChg chg="del">
          <ac:chgData name="Laurène DAVID" userId="5f7f841e-59ab-4eb4-94cf-f0753ad0a7b9" providerId="ADAL" clId="{8682164C-980F-40AF-A42F-FD2089E5083C}" dt="2023-08-16T13:39:20.516" v="1927" actId="478"/>
          <ac:picMkLst>
            <pc:docMk/>
            <pc:sldMk cId="4160844719" sldId="2076137643"/>
            <ac:picMk id="13" creationId="{F9F39C58-FA2B-F9FB-24E5-C64A76543833}"/>
          </ac:picMkLst>
        </pc:picChg>
      </pc:sldChg>
      <pc:sldChg chg="addSp delSp modSp add del mod modShow modNotesTx">
        <pc:chgData name="Laurène DAVID" userId="5f7f841e-59ab-4eb4-94cf-f0753ad0a7b9" providerId="ADAL" clId="{8682164C-980F-40AF-A42F-FD2089E5083C}" dt="2023-08-28T22:23:13.874" v="30052" actId="2696"/>
        <pc:sldMkLst>
          <pc:docMk/>
          <pc:sldMk cId="3184279432" sldId="2076137644"/>
        </pc:sldMkLst>
        <pc:spChg chg="mod">
          <ac:chgData name="Laurène DAVID" userId="5f7f841e-59ab-4eb4-94cf-f0753ad0a7b9" providerId="ADAL" clId="{8682164C-980F-40AF-A42F-FD2089E5083C}" dt="2023-08-17T10:41:00.565" v="15809" actId="20577"/>
          <ac:spMkLst>
            <pc:docMk/>
            <pc:sldMk cId="3184279432" sldId="2076137644"/>
            <ac:spMk id="5" creationId="{F070CED8-63B5-C08C-26CA-824C7AB6244E}"/>
          </ac:spMkLst>
        </pc:spChg>
        <pc:spChg chg="add del mod ord">
          <ac:chgData name="Laurène DAVID" userId="5f7f841e-59ab-4eb4-94cf-f0753ad0a7b9" providerId="ADAL" clId="{8682164C-980F-40AF-A42F-FD2089E5083C}" dt="2023-08-16T14:06:22.873" v="2510" actId="478"/>
          <ac:spMkLst>
            <pc:docMk/>
            <pc:sldMk cId="3184279432" sldId="2076137644"/>
            <ac:spMk id="6" creationId="{8FE8AE37-7904-F577-7AE6-FF907E5E2AD4}"/>
          </ac:spMkLst>
        </pc:spChg>
        <pc:spChg chg="mod">
          <ac:chgData name="Laurène DAVID" userId="5f7f841e-59ab-4eb4-94cf-f0753ad0a7b9" providerId="ADAL" clId="{8682164C-980F-40AF-A42F-FD2089E5083C}" dt="2023-08-16T14:09:06.323" v="2536" actId="1076"/>
          <ac:spMkLst>
            <pc:docMk/>
            <pc:sldMk cId="3184279432" sldId="2076137644"/>
            <ac:spMk id="9" creationId="{979C29BB-E8E3-7DAB-6822-B2AF05F4B817}"/>
          </ac:spMkLst>
        </pc:spChg>
        <pc:spChg chg="mod">
          <ac:chgData name="Laurène DAVID" userId="5f7f841e-59ab-4eb4-94cf-f0753ad0a7b9" providerId="ADAL" clId="{8682164C-980F-40AF-A42F-FD2089E5083C}" dt="2023-08-16T14:08:34.154" v="2530" actId="1076"/>
          <ac:spMkLst>
            <pc:docMk/>
            <pc:sldMk cId="3184279432" sldId="2076137644"/>
            <ac:spMk id="12" creationId="{C1F0E520-3D81-CAB0-6C57-B1586A993727}"/>
          </ac:spMkLst>
        </pc:spChg>
        <pc:picChg chg="del">
          <ac:chgData name="Laurène DAVID" userId="5f7f841e-59ab-4eb4-94cf-f0753ad0a7b9" providerId="ADAL" clId="{8682164C-980F-40AF-A42F-FD2089E5083C}" dt="2023-08-16T14:05:34.974" v="2501" actId="478"/>
          <ac:picMkLst>
            <pc:docMk/>
            <pc:sldMk cId="3184279432" sldId="2076137644"/>
            <ac:picMk id="3" creationId="{2C9BA0E4-BEE5-99B5-D893-627F9C13FB1A}"/>
          </ac:picMkLst>
        </pc:picChg>
        <pc:picChg chg="add mod modCrop">
          <ac:chgData name="Laurène DAVID" userId="5f7f841e-59ab-4eb4-94cf-f0753ad0a7b9" providerId="ADAL" clId="{8682164C-980F-40AF-A42F-FD2089E5083C}" dt="2023-08-16T14:07:25.163" v="2525" actId="1076"/>
          <ac:picMkLst>
            <pc:docMk/>
            <pc:sldMk cId="3184279432" sldId="2076137644"/>
            <ac:picMk id="4" creationId="{10AB4B47-E40F-4444-B5CF-D93106C24A4E}"/>
          </ac:picMkLst>
        </pc:picChg>
      </pc:sldChg>
      <pc:sldChg chg="add del">
        <pc:chgData name="Laurène DAVID" userId="5f7f841e-59ab-4eb4-94cf-f0753ad0a7b9" providerId="ADAL" clId="{8682164C-980F-40AF-A42F-FD2089E5083C}" dt="2023-08-16T14:00:44.604" v="2484" actId="2890"/>
        <pc:sldMkLst>
          <pc:docMk/>
          <pc:sldMk cId="3369065750" sldId="2076137644"/>
        </pc:sldMkLst>
      </pc:sldChg>
      <pc:sldChg chg="add del">
        <pc:chgData name="Laurène DAVID" userId="5f7f841e-59ab-4eb4-94cf-f0753ad0a7b9" providerId="ADAL" clId="{8682164C-980F-40AF-A42F-FD2089E5083C}" dt="2023-08-16T15:27:54.384" v="3446"/>
        <pc:sldMkLst>
          <pc:docMk/>
          <pc:sldMk cId="93120927" sldId="2076137645"/>
        </pc:sldMkLst>
      </pc:sldChg>
      <pc:sldChg chg="addSp delSp modSp add del mod">
        <pc:chgData name="Laurène DAVID" userId="5f7f841e-59ab-4eb4-94cf-f0753ad0a7b9" providerId="ADAL" clId="{8682164C-980F-40AF-A42F-FD2089E5083C}" dt="2023-08-16T15:27:17.442" v="3443" actId="2696"/>
        <pc:sldMkLst>
          <pc:docMk/>
          <pc:sldMk cId="115613267" sldId="2076137645"/>
        </pc:sldMkLst>
        <pc:spChg chg="add del mod">
          <ac:chgData name="Laurène DAVID" userId="5f7f841e-59ab-4eb4-94cf-f0753ad0a7b9" providerId="ADAL" clId="{8682164C-980F-40AF-A42F-FD2089E5083C}" dt="2023-08-16T15:13:52.770" v="3209" actId="478"/>
          <ac:spMkLst>
            <pc:docMk/>
            <pc:sldMk cId="115613267" sldId="2076137645"/>
            <ac:spMk id="2" creationId="{7AD0AD53-18C6-45AD-52BA-685E1478A107}"/>
          </ac:spMkLst>
        </pc:spChg>
        <pc:spChg chg="mod">
          <ac:chgData name="Laurène DAVID" userId="5f7f841e-59ab-4eb4-94cf-f0753ad0a7b9" providerId="ADAL" clId="{8682164C-980F-40AF-A42F-FD2089E5083C}" dt="2023-08-16T14:12:06.529" v="2576" actId="20577"/>
          <ac:spMkLst>
            <pc:docMk/>
            <pc:sldMk cId="115613267" sldId="2076137645"/>
            <ac:spMk id="5" creationId="{F070CED8-63B5-C08C-26CA-824C7AB6244E}"/>
          </ac:spMkLst>
        </pc:spChg>
      </pc:sldChg>
      <pc:sldChg chg="modSp add del mod">
        <pc:chgData name="Laurène DAVID" userId="5f7f841e-59ab-4eb4-94cf-f0753ad0a7b9" providerId="ADAL" clId="{8682164C-980F-40AF-A42F-FD2089E5083C}" dt="2023-08-17T12:33:28.398" v="18386" actId="2696"/>
        <pc:sldMkLst>
          <pc:docMk/>
          <pc:sldMk cId="4237969933" sldId="2076137650"/>
        </pc:sldMkLst>
        <pc:spChg chg="mod">
          <ac:chgData name="Laurène DAVID" userId="5f7f841e-59ab-4eb4-94cf-f0753ad0a7b9" providerId="ADAL" clId="{8682164C-980F-40AF-A42F-FD2089E5083C}" dt="2023-08-17T12:27:33.453" v="18065" actId="207"/>
          <ac:spMkLst>
            <pc:docMk/>
            <pc:sldMk cId="4237969933" sldId="2076137650"/>
            <ac:spMk id="16" creationId="{BA5E7B87-9815-4114-3BB0-08360D69E603}"/>
          </ac:spMkLst>
        </pc:spChg>
        <pc:picChg chg="mod">
          <ac:chgData name="Laurène DAVID" userId="5f7f841e-59ab-4eb4-94cf-f0753ad0a7b9" providerId="ADAL" clId="{8682164C-980F-40AF-A42F-FD2089E5083C}" dt="2023-08-17T12:27:32.938" v="18064" actId="207"/>
          <ac:picMkLst>
            <pc:docMk/>
            <pc:sldMk cId="4237969933" sldId="2076137650"/>
            <ac:picMk id="26" creationId="{06B1870B-79B7-2C8E-2AED-E87981408DE0}"/>
          </ac:picMkLst>
        </pc:picChg>
      </pc:sldChg>
      <pc:sldChg chg="delSp modSp add del mod ord modShow">
        <pc:chgData name="Laurène DAVID" userId="5f7f841e-59ab-4eb4-94cf-f0753ad0a7b9" providerId="ADAL" clId="{8682164C-980F-40AF-A42F-FD2089E5083C}" dt="2023-08-18T09:45:34.962" v="24181" actId="2696"/>
        <pc:sldMkLst>
          <pc:docMk/>
          <pc:sldMk cId="877705791" sldId="2076137680"/>
        </pc:sldMkLst>
        <pc:spChg chg="mod">
          <ac:chgData name="Laurène DAVID" userId="5f7f841e-59ab-4eb4-94cf-f0753ad0a7b9" providerId="ADAL" clId="{8682164C-980F-40AF-A42F-FD2089E5083C}" dt="2023-08-18T09:10:12.922" v="22678" actId="20577"/>
          <ac:spMkLst>
            <pc:docMk/>
            <pc:sldMk cId="877705791" sldId="2076137680"/>
            <ac:spMk id="5" creationId="{65EC2592-CC97-9D41-F121-07DA56A50028}"/>
          </ac:spMkLst>
        </pc:spChg>
        <pc:spChg chg="mod">
          <ac:chgData name="Laurène DAVID" userId="5f7f841e-59ab-4eb4-94cf-f0753ad0a7b9" providerId="ADAL" clId="{8682164C-980F-40AF-A42F-FD2089E5083C}" dt="2023-08-17T11:30:28.705" v="17262" actId="108"/>
          <ac:spMkLst>
            <pc:docMk/>
            <pc:sldMk cId="877705791" sldId="2076137680"/>
            <ac:spMk id="6" creationId="{8217F263-458B-C328-8C17-80B63131C90B}"/>
          </ac:spMkLst>
        </pc:spChg>
        <pc:spChg chg="mod">
          <ac:chgData name="Laurène DAVID" userId="5f7f841e-59ab-4eb4-94cf-f0753ad0a7b9" providerId="ADAL" clId="{8682164C-980F-40AF-A42F-FD2089E5083C}" dt="2023-08-18T08:05:37.377" v="19120" actId="1076"/>
          <ac:spMkLst>
            <pc:docMk/>
            <pc:sldMk cId="877705791" sldId="2076137680"/>
            <ac:spMk id="7" creationId="{EE6A4AA3-0F26-8C7D-7CBF-D497FCC20FD8}"/>
          </ac:spMkLst>
        </pc:spChg>
        <pc:spChg chg="mod">
          <ac:chgData name="Laurène DAVID" userId="5f7f841e-59ab-4eb4-94cf-f0753ad0a7b9" providerId="ADAL" clId="{8682164C-980F-40AF-A42F-FD2089E5083C}" dt="2023-08-17T12:23:39.521" v="17992" actId="404"/>
          <ac:spMkLst>
            <pc:docMk/>
            <pc:sldMk cId="877705791" sldId="2076137680"/>
            <ac:spMk id="8" creationId="{101731F5-6A0F-D5F2-0310-8C8198334821}"/>
          </ac:spMkLst>
        </pc:spChg>
        <pc:spChg chg="mod">
          <ac:chgData name="Laurène DAVID" userId="5f7f841e-59ab-4eb4-94cf-f0753ad0a7b9" providerId="ADAL" clId="{8682164C-980F-40AF-A42F-FD2089E5083C}" dt="2023-08-17T12:22:28.093" v="17976" actId="1076"/>
          <ac:spMkLst>
            <pc:docMk/>
            <pc:sldMk cId="877705791" sldId="2076137680"/>
            <ac:spMk id="10" creationId="{5022F5C6-F3C7-01D2-927E-102BB9BD7141}"/>
          </ac:spMkLst>
        </pc:spChg>
        <pc:spChg chg="mod">
          <ac:chgData name="Laurène DAVID" userId="5f7f841e-59ab-4eb4-94cf-f0753ad0a7b9" providerId="ADAL" clId="{8682164C-980F-40AF-A42F-FD2089E5083C}" dt="2023-08-17T12:22:28.093" v="17976" actId="1076"/>
          <ac:spMkLst>
            <pc:docMk/>
            <pc:sldMk cId="877705791" sldId="2076137680"/>
            <ac:spMk id="12" creationId="{3205609B-C7D9-E132-3B82-2BF18E971B5C}"/>
          </ac:spMkLst>
        </pc:spChg>
        <pc:spChg chg="mod">
          <ac:chgData name="Laurène DAVID" userId="5f7f841e-59ab-4eb4-94cf-f0753ad0a7b9" providerId="ADAL" clId="{8682164C-980F-40AF-A42F-FD2089E5083C}" dt="2023-08-17T12:22:28.093" v="17976" actId="1076"/>
          <ac:spMkLst>
            <pc:docMk/>
            <pc:sldMk cId="877705791" sldId="2076137680"/>
            <ac:spMk id="13" creationId="{7C9AB237-6C77-755E-3F79-CC6FABF78310}"/>
          </ac:spMkLst>
        </pc:spChg>
        <pc:spChg chg="mod">
          <ac:chgData name="Laurène DAVID" userId="5f7f841e-59ab-4eb4-94cf-f0753ad0a7b9" providerId="ADAL" clId="{8682164C-980F-40AF-A42F-FD2089E5083C}" dt="2023-08-17T12:22:28.093" v="17976" actId="1076"/>
          <ac:spMkLst>
            <pc:docMk/>
            <pc:sldMk cId="877705791" sldId="2076137680"/>
            <ac:spMk id="30" creationId="{A4B243BE-BA13-B07E-A2FF-76F92E4A9646}"/>
          </ac:spMkLst>
        </pc:spChg>
        <pc:picChg chg="del">
          <ac:chgData name="Laurène DAVID" userId="5f7f841e-59ab-4eb4-94cf-f0753ad0a7b9" providerId="ADAL" clId="{8682164C-980F-40AF-A42F-FD2089E5083C}" dt="2023-08-17T11:24:58.027" v="17172" actId="478"/>
          <ac:picMkLst>
            <pc:docMk/>
            <pc:sldMk cId="877705791" sldId="2076137680"/>
            <ac:picMk id="19" creationId="{5E14C493-3726-4634-2BD7-2A1EADC6591F}"/>
          </ac:picMkLst>
        </pc:picChg>
        <pc:picChg chg="del">
          <ac:chgData name="Laurène DAVID" userId="5f7f841e-59ab-4eb4-94cf-f0753ad0a7b9" providerId="ADAL" clId="{8682164C-980F-40AF-A42F-FD2089E5083C}" dt="2023-08-17T11:24:58.570" v="17173" actId="478"/>
          <ac:picMkLst>
            <pc:docMk/>
            <pc:sldMk cId="877705791" sldId="2076137680"/>
            <ac:picMk id="25" creationId="{18C155A7-F637-D0C8-4623-51F12A1B76C1}"/>
          </ac:picMkLst>
        </pc:picChg>
      </pc:sldChg>
      <pc:sldChg chg="addSp delSp modSp add del mod modNotesTx">
        <pc:chgData name="Laurène DAVID" userId="5f7f841e-59ab-4eb4-94cf-f0753ad0a7b9" providerId="ADAL" clId="{8682164C-980F-40AF-A42F-FD2089E5083C}" dt="2023-08-17T10:42:35.252" v="15835" actId="2696"/>
        <pc:sldMkLst>
          <pc:docMk/>
          <pc:sldMk cId="3634424363" sldId="2076137681"/>
        </pc:sldMkLst>
        <pc:spChg chg="del">
          <ac:chgData name="Laurène DAVID" userId="5f7f841e-59ab-4eb4-94cf-f0753ad0a7b9" providerId="ADAL" clId="{8682164C-980F-40AF-A42F-FD2089E5083C}" dt="2023-08-16T15:29:01.448" v="3475" actId="478"/>
          <ac:spMkLst>
            <pc:docMk/>
            <pc:sldMk cId="3634424363" sldId="2076137681"/>
            <ac:spMk id="3" creationId="{EB78F8F5-3C8D-8663-E99D-75284CE3708B}"/>
          </ac:spMkLst>
        </pc:spChg>
        <pc:spChg chg="mod">
          <ac:chgData name="Laurène DAVID" userId="5f7f841e-59ab-4eb4-94cf-f0753ad0a7b9" providerId="ADAL" clId="{8682164C-980F-40AF-A42F-FD2089E5083C}" dt="2023-08-17T09:41:14.382" v="15304" actId="20577"/>
          <ac:spMkLst>
            <pc:docMk/>
            <pc:sldMk cId="3634424363" sldId="2076137681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6T15:30:06.653" v="3498" actId="478"/>
          <ac:spMkLst>
            <pc:docMk/>
            <pc:sldMk cId="3634424363" sldId="2076137681"/>
            <ac:spMk id="8" creationId="{42749AEC-5FB4-830F-1F3C-0C36C7F0D7E7}"/>
          </ac:spMkLst>
        </pc:spChg>
        <pc:spChg chg="del">
          <ac:chgData name="Laurène DAVID" userId="5f7f841e-59ab-4eb4-94cf-f0753ad0a7b9" providerId="ADAL" clId="{8682164C-980F-40AF-A42F-FD2089E5083C}" dt="2023-08-16T15:28:53.747" v="3462" actId="478"/>
          <ac:spMkLst>
            <pc:docMk/>
            <pc:sldMk cId="3634424363" sldId="2076137681"/>
            <ac:spMk id="9" creationId="{32FB9EB0-6DA9-1F3C-61C2-4A388D08A155}"/>
          </ac:spMkLst>
        </pc:spChg>
        <pc:spChg chg="del">
          <ac:chgData name="Laurène DAVID" userId="5f7f841e-59ab-4eb4-94cf-f0753ad0a7b9" providerId="ADAL" clId="{8682164C-980F-40AF-A42F-FD2089E5083C}" dt="2023-08-16T15:28:54.511" v="3463" actId="478"/>
          <ac:spMkLst>
            <pc:docMk/>
            <pc:sldMk cId="3634424363" sldId="2076137681"/>
            <ac:spMk id="13" creationId="{A4CC652D-3CCC-4551-916B-02A4F90D4CA6}"/>
          </ac:spMkLst>
        </pc:spChg>
        <pc:spChg chg="del">
          <ac:chgData name="Laurène DAVID" userId="5f7f841e-59ab-4eb4-94cf-f0753ad0a7b9" providerId="ADAL" clId="{8682164C-980F-40AF-A42F-FD2089E5083C}" dt="2023-08-16T15:28:55.327" v="3464" actId="478"/>
          <ac:spMkLst>
            <pc:docMk/>
            <pc:sldMk cId="3634424363" sldId="2076137681"/>
            <ac:spMk id="14" creationId="{1F186288-E92B-2D8E-5C6D-A0FA76600B50}"/>
          </ac:spMkLst>
        </pc:spChg>
        <pc:spChg chg="del">
          <ac:chgData name="Laurène DAVID" userId="5f7f841e-59ab-4eb4-94cf-f0753ad0a7b9" providerId="ADAL" clId="{8682164C-980F-40AF-A42F-FD2089E5083C}" dt="2023-08-16T15:28:56.112" v="3465" actId="478"/>
          <ac:spMkLst>
            <pc:docMk/>
            <pc:sldMk cId="3634424363" sldId="2076137681"/>
            <ac:spMk id="15" creationId="{F15C69BE-3E18-1302-93D3-444BC3B8B2DC}"/>
          </ac:spMkLst>
        </pc:spChg>
        <pc:spChg chg="del">
          <ac:chgData name="Laurène DAVID" userId="5f7f841e-59ab-4eb4-94cf-f0753ad0a7b9" providerId="ADAL" clId="{8682164C-980F-40AF-A42F-FD2089E5083C}" dt="2023-08-16T15:28:58.434" v="3470" actId="478"/>
          <ac:spMkLst>
            <pc:docMk/>
            <pc:sldMk cId="3634424363" sldId="2076137681"/>
            <ac:spMk id="17" creationId="{2975783E-A827-EDCE-DADC-9EA75EE4E918}"/>
          </ac:spMkLst>
        </pc:spChg>
        <pc:grpChg chg="del">
          <ac:chgData name="Laurène DAVID" userId="5f7f841e-59ab-4eb4-94cf-f0753ad0a7b9" providerId="ADAL" clId="{8682164C-980F-40AF-A42F-FD2089E5083C}" dt="2023-08-16T15:28:52.791" v="3461" actId="478"/>
          <ac:grpSpMkLst>
            <pc:docMk/>
            <pc:sldMk cId="3634424363" sldId="2076137681"/>
            <ac:grpSpMk id="10" creationId="{9D4B8107-7766-605D-848B-4EB5AD727323}"/>
          </ac:grpSpMkLst>
        </pc:grpChg>
        <pc:picChg chg="del">
          <ac:chgData name="Laurène DAVID" userId="5f7f841e-59ab-4eb4-94cf-f0753ad0a7b9" providerId="ADAL" clId="{8682164C-980F-40AF-A42F-FD2089E5083C}" dt="2023-08-16T15:28:58.985" v="3471" actId="478"/>
          <ac:picMkLst>
            <pc:docMk/>
            <pc:sldMk cId="3634424363" sldId="2076137681"/>
            <ac:picMk id="2" creationId="{96E08E50-8BD6-8E8E-4FB1-BDFB97BD8CD6}"/>
          </ac:picMkLst>
        </pc:picChg>
        <pc:picChg chg="add del mod">
          <ac:chgData name="Laurène DAVID" userId="5f7f841e-59ab-4eb4-94cf-f0753ad0a7b9" providerId="ADAL" clId="{8682164C-980F-40AF-A42F-FD2089E5083C}" dt="2023-08-16T15:32:09.515" v="3510" actId="478"/>
          <ac:picMkLst>
            <pc:docMk/>
            <pc:sldMk cId="3634424363" sldId="2076137681"/>
            <ac:picMk id="4" creationId="{8E7A3602-0490-811D-FD8B-71B8E70FA67B}"/>
          </ac:picMkLst>
        </pc:picChg>
        <pc:picChg chg="del">
          <ac:chgData name="Laurène DAVID" userId="5f7f841e-59ab-4eb4-94cf-f0753ad0a7b9" providerId="ADAL" clId="{8682164C-980F-40AF-A42F-FD2089E5083C}" dt="2023-08-16T15:28:59.367" v="3472" actId="478"/>
          <ac:picMkLst>
            <pc:docMk/>
            <pc:sldMk cId="3634424363" sldId="2076137681"/>
            <ac:picMk id="6" creationId="{2891F6F6-28A7-BF75-D26A-0364CC38EBB3}"/>
          </ac:picMkLst>
        </pc:picChg>
        <pc:picChg chg="del">
          <ac:chgData name="Laurène DAVID" userId="5f7f841e-59ab-4eb4-94cf-f0753ad0a7b9" providerId="ADAL" clId="{8682164C-980F-40AF-A42F-FD2089E5083C}" dt="2023-08-16T15:28:59.726" v="3473" actId="478"/>
          <ac:picMkLst>
            <pc:docMk/>
            <pc:sldMk cId="3634424363" sldId="2076137681"/>
            <ac:picMk id="7" creationId="{28790BBA-52EE-8A39-21D7-14D500DF868A}"/>
          </ac:picMkLst>
        </pc:picChg>
        <pc:picChg chg="del">
          <ac:chgData name="Laurène DAVID" userId="5f7f841e-59ab-4eb4-94cf-f0753ad0a7b9" providerId="ADAL" clId="{8682164C-980F-40AF-A42F-FD2089E5083C}" dt="2023-08-16T15:28:56.657" v="3466" actId="478"/>
          <ac:picMkLst>
            <pc:docMk/>
            <pc:sldMk cId="3634424363" sldId="2076137681"/>
            <ac:picMk id="18" creationId="{E534BDC5-5665-2C91-CA84-6F2DD9D88E08}"/>
          </ac:picMkLst>
        </pc:picChg>
        <pc:picChg chg="del">
          <ac:chgData name="Laurène DAVID" userId="5f7f841e-59ab-4eb4-94cf-f0753ad0a7b9" providerId="ADAL" clId="{8682164C-980F-40AF-A42F-FD2089E5083C}" dt="2023-08-16T15:29:00.077" v="3474" actId="478"/>
          <ac:picMkLst>
            <pc:docMk/>
            <pc:sldMk cId="3634424363" sldId="2076137681"/>
            <ac:picMk id="19" creationId="{980C5173-F5F0-9192-D2ED-78D6622EDEE1}"/>
          </ac:picMkLst>
        </pc:picChg>
        <pc:picChg chg="add mod">
          <ac:chgData name="Laurène DAVID" userId="5f7f841e-59ab-4eb4-94cf-f0753ad0a7b9" providerId="ADAL" clId="{8682164C-980F-40AF-A42F-FD2089E5083C}" dt="2023-08-16T15:32:15.744" v="3516" actId="1037"/>
          <ac:picMkLst>
            <pc:docMk/>
            <pc:sldMk cId="3634424363" sldId="2076137681"/>
            <ac:picMk id="20" creationId="{6C9CDD8E-D85B-2EAD-1A2C-36F747600C09}"/>
          </ac:picMkLst>
        </pc:picChg>
        <pc:picChg chg="del">
          <ac:chgData name="Laurène DAVID" userId="5f7f841e-59ab-4eb4-94cf-f0753ad0a7b9" providerId="ADAL" clId="{8682164C-980F-40AF-A42F-FD2089E5083C}" dt="2023-08-16T15:28:57.091" v="3467" actId="478"/>
          <ac:picMkLst>
            <pc:docMk/>
            <pc:sldMk cId="3634424363" sldId="2076137681"/>
            <ac:picMk id="21" creationId="{5CD56D7E-1AB9-AD40-AC39-D9DB3ED606E3}"/>
          </ac:picMkLst>
        </pc:picChg>
        <pc:picChg chg="add del mod">
          <ac:chgData name="Laurène DAVID" userId="5f7f841e-59ab-4eb4-94cf-f0753ad0a7b9" providerId="ADAL" clId="{8682164C-980F-40AF-A42F-FD2089E5083C}" dt="2023-08-16T15:31:59.842" v="3505"/>
          <ac:picMkLst>
            <pc:docMk/>
            <pc:sldMk cId="3634424363" sldId="2076137681"/>
            <ac:picMk id="22" creationId="{8585F466-75BF-86FD-207A-215C415F68A9}"/>
          </ac:picMkLst>
        </pc:picChg>
        <pc:picChg chg="del">
          <ac:chgData name="Laurène DAVID" userId="5f7f841e-59ab-4eb4-94cf-f0753ad0a7b9" providerId="ADAL" clId="{8682164C-980F-40AF-A42F-FD2089E5083C}" dt="2023-08-16T15:28:57.450" v="3468" actId="478"/>
          <ac:picMkLst>
            <pc:docMk/>
            <pc:sldMk cId="3634424363" sldId="2076137681"/>
            <ac:picMk id="25" creationId="{D12213BF-88A9-0C58-B563-84AB74EE75F4}"/>
          </ac:picMkLst>
        </pc:picChg>
        <pc:picChg chg="del">
          <ac:chgData name="Laurène DAVID" userId="5f7f841e-59ab-4eb4-94cf-f0753ad0a7b9" providerId="ADAL" clId="{8682164C-980F-40AF-A42F-FD2089E5083C}" dt="2023-08-16T15:28:57.802" v="3469" actId="478"/>
          <ac:picMkLst>
            <pc:docMk/>
            <pc:sldMk cId="3634424363" sldId="2076137681"/>
            <ac:picMk id="27" creationId="{6661E5B4-1742-6061-1D26-863EA59E4DBA}"/>
          </ac:picMkLst>
        </pc:picChg>
      </pc:sldChg>
      <pc:sldChg chg="delSp modSp add del mod modShow modNotesTx">
        <pc:chgData name="Laurène DAVID" userId="5f7f841e-59ab-4eb4-94cf-f0753ad0a7b9" providerId="ADAL" clId="{8682164C-980F-40AF-A42F-FD2089E5083C}" dt="2023-08-28T22:24:53.104" v="30055" actId="2696"/>
        <pc:sldMkLst>
          <pc:docMk/>
          <pc:sldMk cId="2994680827" sldId="2076137682"/>
        </pc:sldMkLst>
        <pc:spChg chg="mod">
          <ac:chgData name="Laurène DAVID" userId="5f7f841e-59ab-4eb4-94cf-f0753ad0a7b9" providerId="ADAL" clId="{8682164C-980F-40AF-A42F-FD2089E5083C}" dt="2023-08-17T10:42:44.095" v="15866" actId="20577"/>
          <ac:spMkLst>
            <pc:docMk/>
            <pc:sldMk cId="2994680827" sldId="2076137682"/>
            <ac:spMk id="5" creationId="{F070CED8-63B5-C08C-26CA-824C7AB6244E}"/>
          </ac:spMkLst>
        </pc:spChg>
        <pc:picChg chg="mod">
          <ac:chgData name="Laurène DAVID" userId="5f7f841e-59ab-4eb4-94cf-f0753ad0a7b9" providerId="ADAL" clId="{8682164C-980F-40AF-A42F-FD2089E5083C}" dt="2023-08-16T15:32:07.591" v="3508" actId="1076"/>
          <ac:picMkLst>
            <pc:docMk/>
            <pc:sldMk cId="2994680827" sldId="2076137682"/>
            <ac:picMk id="4" creationId="{8E7A3602-0490-811D-FD8B-71B8E70FA67B}"/>
          </ac:picMkLst>
        </pc:picChg>
        <pc:picChg chg="del">
          <ac:chgData name="Laurène DAVID" userId="5f7f841e-59ab-4eb4-94cf-f0753ad0a7b9" providerId="ADAL" clId="{8682164C-980F-40AF-A42F-FD2089E5083C}" dt="2023-08-16T15:32:05.353" v="3507" actId="478"/>
          <ac:picMkLst>
            <pc:docMk/>
            <pc:sldMk cId="2994680827" sldId="2076137682"/>
            <ac:picMk id="20" creationId="{6C9CDD8E-D85B-2EAD-1A2C-36F747600C09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6T20:55:57.178" v="7930" actId="2696"/>
        <pc:sldMkLst>
          <pc:docMk/>
          <pc:sldMk cId="1997013753" sldId="2076137683"/>
        </pc:sldMkLst>
        <pc:spChg chg="del">
          <ac:chgData name="Laurène DAVID" userId="5f7f841e-59ab-4eb4-94cf-f0753ad0a7b9" providerId="ADAL" clId="{8682164C-980F-40AF-A42F-FD2089E5083C}" dt="2023-08-16T17:39:17.103" v="4882" actId="478"/>
          <ac:spMkLst>
            <pc:docMk/>
            <pc:sldMk cId="1997013753" sldId="2076137683"/>
            <ac:spMk id="3" creationId="{5D324745-1F4C-DDE2-0B87-EDDEED07AB53}"/>
          </ac:spMkLst>
        </pc:spChg>
        <pc:spChg chg="add del mod">
          <ac:chgData name="Laurène DAVID" userId="5f7f841e-59ab-4eb4-94cf-f0753ad0a7b9" providerId="ADAL" clId="{8682164C-980F-40AF-A42F-FD2089E5083C}" dt="2023-08-16T17:39:20.112" v="4886"/>
          <ac:spMkLst>
            <pc:docMk/>
            <pc:sldMk cId="1997013753" sldId="2076137683"/>
            <ac:spMk id="4" creationId="{D093676F-02F2-94DC-B5FA-38013EC59F57}"/>
          </ac:spMkLst>
        </pc:spChg>
        <pc:spChg chg="mod">
          <ac:chgData name="Laurène DAVID" userId="5f7f841e-59ab-4eb4-94cf-f0753ad0a7b9" providerId="ADAL" clId="{8682164C-980F-40AF-A42F-FD2089E5083C}" dt="2023-08-16T20:20:09.715" v="7167" actId="20577"/>
          <ac:spMkLst>
            <pc:docMk/>
            <pc:sldMk cId="1997013753" sldId="2076137683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6T17:39:20.112" v="4886"/>
          <ac:spMkLst>
            <pc:docMk/>
            <pc:sldMk cId="1997013753" sldId="2076137683"/>
            <ac:spMk id="6" creationId="{BA6C9E69-4199-A718-85FF-3A2F063D0B88}"/>
          </ac:spMkLst>
        </pc:spChg>
        <pc:spChg chg="add del mod">
          <ac:chgData name="Laurène DAVID" userId="5f7f841e-59ab-4eb4-94cf-f0753ad0a7b9" providerId="ADAL" clId="{8682164C-980F-40AF-A42F-FD2089E5083C}" dt="2023-08-16T19:20:24.146" v="5831" actId="478"/>
          <ac:spMkLst>
            <pc:docMk/>
            <pc:sldMk cId="1997013753" sldId="2076137683"/>
            <ac:spMk id="7" creationId="{42DCD896-DD33-850D-38CD-591890EE76AC}"/>
          </ac:spMkLst>
        </pc:spChg>
        <pc:spChg chg="del mod">
          <ac:chgData name="Laurène DAVID" userId="5f7f841e-59ab-4eb4-94cf-f0753ad0a7b9" providerId="ADAL" clId="{8682164C-980F-40AF-A42F-FD2089E5083C}" dt="2023-08-16T19:41:36.955" v="6353" actId="478"/>
          <ac:spMkLst>
            <pc:docMk/>
            <pc:sldMk cId="1997013753" sldId="2076137683"/>
            <ac:spMk id="8" creationId="{C45F0431-6B78-7FCF-669B-0C2696118AA7}"/>
          </ac:spMkLst>
        </pc:spChg>
        <pc:spChg chg="del mod">
          <ac:chgData name="Laurène DAVID" userId="5f7f841e-59ab-4eb4-94cf-f0753ad0a7b9" providerId="ADAL" clId="{8682164C-980F-40AF-A42F-FD2089E5083C}" dt="2023-08-16T19:19:10.825" v="5815" actId="478"/>
          <ac:spMkLst>
            <pc:docMk/>
            <pc:sldMk cId="1997013753" sldId="2076137683"/>
            <ac:spMk id="9" creationId="{20410985-CF9B-FC63-7A16-3D133A2EB6FC}"/>
          </ac:spMkLst>
        </pc:spChg>
        <pc:spChg chg="add del mod">
          <ac:chgData name="Laurène DAVID" userId="5f7f841e-59ab-4eb4-94cf-f0753ad0a7b9" providerId="ADAL" clId="{8682164C-980F-40AF-A42F-FD2089E5083C}" dt="2023-08-16T19:36:38.390" v="6065" actId="478"/>
          <ac:spMkLst>
            <pc:docMk/>
            <pc:sldMk cId="1997013753" sldId="2076137683"/>
            <ac:spMk id="10" creationId="{3D8E5B52-7442-B42F-3767-C54AD2550599}"/>
          </ac:spMkLst>
        </pc:spChg>
        <pc:spChg chg="add del mod">
          <ac:chgData name="Laurène DAVID" userId="5f7f841e-59ab-4eb4-94cf-f0753ad0a7b9" providerId="ADAL" clId="{8682164C-980F-40AF-A42F-FD2089E5083C}" dt="2023-08-16T19:36:38.390" v="6065" actId="478"/>
          <ac:spMkLst>
            <pc:docMk/>
            <pc:sldMk cId="1997013753" sldId="2076137683"/>
            <ac:spMk id="11" creationId="{A3F07BC0-5053-9ECD-33D5-6CAAC16441D4}"/>
          </ac:spMkLst>
        </pc:spChg>
        <pc:spChg chg="add del mod">
          <ac:chgData name="Laurène DAVID" userId="5f7f841e-59ab-4eb4-94cf-f0753ad0a7b9" providerId="ADAL" clId="{8682164C-980F-40AF-A42F-FD2089E5083C}" dt="2023-08-16T17:46:14.739" v="5323" actId="478"/>
          <ac:spMkLst>
            <pc:docMk/>
            <pc:sldMk cId="1997013753" sldId="2076137683"/>
            <ac:spMk id="13" creationId="{B96C7B34-9845-511F-BCDA-BE0387D9151D}"/>
          </ac:spMkLst>
        </pc:spChg>
        <pc:spChg chg="add mod">
          <ac:chgData name="Laurène DAVID" userId="5f7f841e-59ab-4eb4-94cf-f0753ad0a7b9" providerId="ADAL" clId="{8682164C-980F-40AF-A42F-FD2089E5083C}" dt="2023-08-16T17:53:37.111" v="5505" actId="208"/>
          <ac:spMkLst>
            <pc:docMk/>
            <pc:sldMk cId="1997013753" sldId="2076137683"/>
            <ac:spMk id="16" creationId="{3AC97BB5-EE58-6C38-8D8D-E7AE42A9426E}"/>
          </ac:spMkLst>
        </pc:spChg>
        <pc:spChg chg="add mod">
          <ac:chgData name="Laurène DAVID" userId="5f7f841e-59ab-4eb4-94cf-f0753ad0a7b9" providerId="ADAL" clId="{8682164C-980F-40AF-A42F-FD2089E5083C}" dt="2023-08-16T17:53:41.659" v="5506" actId="207"/>
          <ac:spMkLst>
            <pc:docMk/>
            <pc:sldMk cId="1997013753" sldId="2076137683"/>
            <ac:spMk id="17" creationId="{4D82CE47-84A9-D88B-AFE0-DD54A7EC5C21}"/>
          </ac:spMkLst>
        </pc:spChg>
        <pc:spChg chg="add mod">
          <ac:chgData name="Laurène DAVID" userId="5f7f841e-59ab-4eb4-94cf-f0753ad0a7b9" providerId="ADAL" clId="{8682164C-980F-40AF-A42F-FD2089E5083C}" dt="2023-08-16T17:53:29.116" v="5504" actId="20577"/>
          <ac:spMkLst>
            <pc:docMk/>
            <pc:sldMk cId="1997013753" sldId="2076137683"/>
            <ac:spMk id="22" creationId="{CFDD2F4C-9212-20DE-5543-220B35F29B16}"/>
          </ac:spMkLst>
        </pc:spChg>
        <pc:spChg chg="add del mod">
          <ac:chgData name="Laurène DAVID" userId="5f7f841e-59ab-4eb4-94cf-f0753ad0a7b9" providerId="ADAL" clId="{8682164C-980F-40AF-A42F-FD2089E5083C}" dt="2023-08-16T20:14:28.068" v="7075" actId="478"/>
          <ac:spMkLst>
            <pc:docMk/>
            <pc:sldMk cId="1997013753" sldId="2076137683"/>
            <ac:spMk id="23" creationId="{B1D64E2C-EF66-BA7D-912A-68080A593B51}"/>
          </ac:spMkLst>
        </pc:spChg>
        <pc:spChg chg="add del mod">
          <ac:chgData name="Laurène DAVID" userId="5f7f841e-59ab-4eb4-94cf-f0753ad0a7b9" providerId="ADAL" clId="{8682164C-980F-40AF-A42F-FD2089E5083C}" dt="2023-08-16T19:36:39.951" v="6067"/>
          <ac:spMkLst>
            <pc:docMk/>
            <pc:sldMk cId="1997013753" sldId="2076137683"/>
            <ac:spMk id="25" creationId="{2D52ADDC-EB9D-B15F-140A-B677987C8839}"/>
          </ac:spMkLst>
        </pc:spChg>
        <pc:spChg chg="add del mod">
          <ac:chgData name="Laurène DAVID" userId="5f7f841e-59ab-4eb4-94cf-f0753ad0a7b9" providerId="ADAL" clId="{8682164C-980F-40AF-A42F-FD2089E5083C}" dt="2023-08-16T19:36:39.951" v="6067"/>
          <ac:spMkLst>
            <pc:docMk/>
            <pc:sldMk cId="1997013753" sldId="2076137683"/>
            <ac:spMk id="26" creationId="{28B425F1-D880-BF1A-BF71-7468E4D9C0CC}"/>
          </ac:spMkLst>
        </pc:spChg>
        <pc:spChg chg="add del mod">
          <ac:chgData name="Laurène DAVID" userId="5f7f841e-59ab-4eb4-94cf-f0753ad0a7b9" providerId="ADAL" clId="{8682164C-980F-40AF-A42F-FD2089E5083C}" dt="2023-08-16T19:36:39.951" v="6067"/>
          <ac:spMkLst>
            <pc:docMk/>
            <pc:sldMk cId="1997013753" sldId="2076137683"/>
            <ac:spMk id="28" creationId="{055029AD-60CB-62E3-F906-0D52095D649B}"/>
          </ac:spMkLst>
        </pc:spChg>
        <pc:spChg chg="add mod">
          <ac:chgData name="Laurène DAVID" userId="5f7f841e-59ab-4eb4-94cf-f0753ad0a7b9" providerId="ADAL" clId="{8682164C-980F-40AF-A42F-FD2089E5083C}" dt="2023-08-16T20:09:02.185" v="6749" actId="1076"/>
          <ac:spMkLst>
            <pc:docMk/>
            <pc:sldMk cId="1997013753" sldId="2076137683"/>
            <ac:spMk id="29" creationId="{87540CE9-EE08-DFBC-9DDE-A30032124A08}"/>
          </ac:spMkLst>
        </pc:spChg>
        <pc:spChg chg="add del mod">
          <ac:chgData name="Laurène DAVID" userId="5f7f841e-59ab-4eb4-94cf-f0753ad0a7b9" providerId="ADAL" clId="{8682164C-980F-40AF-A42F-FD2089E5083C}" dt="2023-08-16T19:44:27.533" v="6441" actId="478"/>
          <ac:spMkLst>
            <pc:docMk/>
            <pc:sldMk cId="1997013753" sldId="2076137683"/>
            <ac:spMk id="30" creationId="{FA5E71BE-284B-5E93-4BC9-8890A5D34F8D}"/>
          </ac:spMkLst>
        </pc:spChg>
        <pc:spChg chg="add del mod">
          <ac:chgData name="Laurène DAVID" userId="5f7f841e-59ab-4eb4-94cf-f0753ad0a7b9" providerId="ADAL" clId="{8682164C-980F-40AF-A42F-FD2089E5083C}" dt="2023-08-16T19:44:28.076" v="6442" actId="478"/>
          <ac:spMkLst>
            <pc:docMk/>
            <pc:sldMk cId="1997013753" sldId="2076137683"/>
            <ac:spMk id="32" creationId="{97F9D94B-F22B-5282-6CAE-94FE8A44493C}"/>
          </ac:spMkLst>
        </pc:spChg>
        <pc:spChg chg="add mod">
          <ac:chgData name="Laurène DAVID" userId="5f7f841e-59ab-4eb4-94cf-f0753ad0a7b9" providerId="ADAL" clId="{8682164C-980F-40AF-A42F-FD2089E5083C}" dt="2023-08-16T20:20:02.843" v="7164" actId="1076"/>
          <ac:spMkLst>
            <pc:docMk/>
            <pc:sldMk cId="1997013753" sldId="2076137683"/>
            <ac:spMk id="33" creationId="{2E43F9A8-A40F-C292-F36D-8C2B556F3FFA}"/>
          </ac:spMkLst>
        </pc:spChg>
        <pc:picChg chg="add mod modCrop">
          <ac:chgData name="Laurène DAVID" userId="5f7f841e-59ab-4eb4-94cf-f0753ad0a7b9" providerId="ADAL" clId="{8682164C-980F-40AF-A42F-FD2089E5083C}" dt="2023-08-16T17:49:27.631" v="5340" actId="1038"/>
          <ac:picMkLst>
            <pc:docMk/>
            <pc:sldMk cId="1997013753" sldId="2076137683"/>
            <ac:picMk id="15" creationId="{760B4A75-51DE-0034-2063-492C5D3222B5}"/>
          </ac:picMkLst>
        </pc:picChg>
        <pc:picChg chg="add mod">
          <ac:chgData name="Laurène DAVID" userId="5f7f841e-59ab-4eb4-94cf-f0753ad0a7b9" providerId="ADAL" clId="{8682164C-980F-40AF-A42F-FD2089E5083C}" dt="2023-08-16T20:14:31.040" v="7077" actId="1076"/>
          <ac:picMkLst>
            <pc:docMk/>
            <pc:sldMk cId="1997013753" sldId="2076137683"/>
            <ac:picMk id="24" creationId="{211DA860-BA4B-D3D8-B188-6AB996A33C0B}"/>
          </ac:picMkLst>
        </pc:picChg>
        <pc:picChg chg="add del mod">
          <ac:chgData name="Laurène DAVID" userId="5f7f841e-59ab-4eb4-94cf-f0753ad0a7b9" providerId="ADAL" clId="{8682164C-980F-40AF-A42F-FD2089E5083C}" dt="2023-08-16T19:36:39.951" v="6067"/>
          <ac:picMkLst>
            <pc:docMk/>
            <pc:sldMk cId="1997013753" sldId="2076137683"/>
            <ac:picMk id="27" creationId="{3F5F0950-296B-C499-ECCC-EF3926077062}"/>
          </ac:picMkLst>
        </pc:picChg>
        <pc:picChg chg="add del mod">
          <ac:chgData name="Laurène DAVID" userId="5f7f841e-59ab-4eb4-94cf-f0753ad0a7b9" providerId="ADAL" clId="{8682164C-980F-40AF-A42F-FD2089E5083C}" dt="2023-08-16T19:37:39.618" v="6085" actId="478"/>
          <ac:picMkLst>
            <pc:docMk/>
            <pc:sldMk cId="1997013753" sldId="2076137683"/>
            <ac:picMk id="31" creationId="{0CABF7A5-2835-8D89-465A-7988DA468A6F}"/>
          </ac:picMkLst>
        </pc:picChg>
        <pc:cxnChg chg="add mod">
          <ac:chgData name="Laurène DAVID" userId="5f7f841e-59ab-4eb4-94cf-f0753ad0a7b9" providerId="ADAL" clId="{8682164C-980F-40AF-A42F-FD2089E5083C}" dt="2023-08-16T17:52:01.075" v="5413" actId="1582"/>
          <ac:cxnSpMkLst>
            <pc:docMk/>
            <pc:sldMk cId="1997013753" sldId="2076137683"/>
            <ac:cxnSpMk id="19" creationId="{780BFCCB-81EA-2A0A-754F-01D507341034}"/>
          </ac:cxnSpMkLst>
        </pc:cxnChg>
      </pc:sldChg>
      <pc:sldChg chg="addSp delSp modSp add mod">
        <pc:chgData name="Laurène DAVID" userId="5f7f841e-59ab-4eb4-94cf-f0753ad0a7b9" providerId="ADAL" clId="{8682164C-980F-40AF-A42F-FD2089E5083C}" dt="2023-08-29T10:00:34.621" v="30474" actId="14100"/>
        <pc:sldMkLst>
          <pc:docMk/>
          <pc:sldMk cId="681374179" sldId="2076137684"/>
        </pc:sldMkLst>
        <pc:spChg chg="add del mod">
          <ac:chgData name="Laurène DAVID" userId="5f7f841e-59ab-4eb4-94cf-f0753ad0a7b9" providerId="ADAL" clId="{8682164C-980F-40AF-A42F-FD2089E5083C}" dt="2023-08-16T20:09:51.797" v="6827" actId="478"/>
          <ac:spMkLst>
            <pc:docMk/>
            <pc:sldMk cId="681374179" sldId="2076137684"/>
            <ac:spMk id="3" creationId="{5D324745-1F4C-DDE2-0B87-EDDEED07AB53}"/>
          </ac:spMkLst>
        </pc:spChg>
        <pc:spChg chg="mod">
          <ac:chgData name="Laurène DAVID" userId="5f7f841e-59ab-4eb4-94cf-f0753ad0a7b9" providerId="ADAL" clId="{8682164C-980F-40AF-A42F-FD2089E5083C}" dt="2023-08-17T08:12:45.893" v="12713" actId="20577"/>
          <ac:spMkLst>
            <pc:docMk/>
            <pc:sldMk cId="681374179" sldId="2076137684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29T10:00:10.520" v="30465" actId="20577"/>
          <ac:spMkLst>
            <pc:docMk/>
            <pc:sldMk cId="681374179" sldId="2076137684"/>
            <ac:spMk id="7" creationId="{A5B4132B-C26D-D99A-E460-4B8019174518}"/>
          </ac:spMkLst>
        </pc:spChg>
        <pc:spChg chg="del mod">
          <ac:chgData name="Laurène DAVID" userId="5f7f841e-59ab-4eb4-94cf-f0753ad0a7b9" providerId="ADAL" clId="{8682164C-980F-40AF-A42F-FD2089E5083C}" dt="2023-08-16T15:59:04.887" v="4107" actId="478"/>
          <ac:spMkLst>
            <pc:docMk/>
            <pc:sldMk cId="681374179" sldId="2076137684"/>
            <ac:spMk id="8" creationId="{C45F0431-6B78-7FCF-669B-0C2696118AA7}"/>
          </ac:spMkLst>
        </pc:spChg>
        <pc:spChg chg="del mod">
          <ac:chgData name="Laurène DAVID" userId="5f7f841e-59ab-4eb4-94cf-f0753ad0a7b9" providerId="ADAL" clId="{8682164C-980F-40AF-A42F-FD2089E5083C}" dt="2023-08-16T15:59:05.625" v="4108" actId="478"/>
          <ac:spMkLst>
            <pc:docMk/>
            <pc:sldMk cId="681374179" sldId="2076137684"/>
            <ac:spMk id="9" creationId="{20410985-CF9B-FC63-7A16-3D133A2EB6FC}"/>
          </ac:spMkLst>
        </pc:spChg>
        <pc:spChg chg="del mod">
          <ac:chgData name="Laurène DAVID" userId="5f7f841e-59ab-4eb4-94cf-f0753ad0a7b9" providerId="ADAL" clId="{8682164C-980F-40AF-A42F-FD2089E5083C}" dt="2023-08-16T16:20:16.739" v="4445" actId="478"/>
          <ac:spMkLst>
            <pc:docMk/>
            <pc:sldMk cId="681374179" sldId="2076137684"/>
            <ac:spMk id="10" creationId="{4F80CED7-2428-38F7-79CA-14F30C534BDB}"/>
          </ac:spMkLst>
        </pc:spChg>
        <pc:spChg chg="del mod">
          <ac:chgData name="Laurène DAVID" userId="5f7f841e-59ab-4eb4-94cf-f0753ad0a7b9" providerId="ADAL" clId="{8682164C-980F-40AF-A42F-FD2089E5083C}" dt="2023-08-16T16:20:18.535" v="4446" actId="478"/>
          <ac:spMkLst>
            <pc:docMk/>
            <pc:sldMk cId="681374179" sldId="2076137684"/>
            <ac:spMk id="11" creationId="{2574B398-040E-EEEF-F4E1-CFF7DC14F78E}"/>
          </ac:spMkLst>
        </pc:spChg>
        <pc:spChg chg="add del mod">
          <ac:chgData name="Laurène DAVID" userId="5f7f841e-59ab-4eb4-94cf-f0753ad0a7b9" providerId="ADAL" clId="{8682164C-980F-40AF-A42F-FD2089E5083C}" dt="2023-08-16T19:17:48.626" v="5792" actId="478"/>
          <ac:spMkLst>
            <pc:docMk/>
            <pc:sldMk cId="681374179" sldId="2076137684"/>
            <ac:spMk id="12" creationId="{87DC45D4-A224-B337-FE92-59B2D34503DE}"/>
          </ac:spMkLst>
        </pc:spChg>
        <pc:spChg chg="add mod">
          <ac:chgData name="Laurène DAVID" userId="5f7f841e-59ab-4eb4-94cf-f0753ad0a7b9" providerId="ADAL" clId="{8682164C-980F-40AF-A42F-FD2089E5083C}" dt="2023-08-29T10:00:16.886" v="30466" actId="113"/>
          <ac:spMkLst>
            <pc:docMk/>
            <pc:sldMk cId="681374179" sldId="2076137684"/>
            <ac:spMk id="15" creationId="{085199CC-F1EA-75B4-2574-38DF4FEA0949}"/>
          </ac:spMkLst>
        </pc:spChg>
        <pc:spChg chg="add mod">
          <ac:chgData name="Laurène DAVID" userId="5f7f841e-59ab-4eb4-94cf-f0753ad0a7b9" providerId="ADAL" clId="{8682164C-980F-40AF-A42F-FD2089E5083C}" dt="2023-08-29T09:53:27.573" v="30245" actId="14100"/>
          <ac:spMkLst>
            <pc:docMk/>
            <pc:sldMk cId="681374179" sldId="2076137684"/>
            <ac:spMk id="18" creationId="{43104D5C-C4D0-2C4E-7D84-FE76214089EF}"/>
          </ac:spMkLst>
        </pc:spChg>
        <pc:spChg chg="add del mod">
          <ac:chgData name="Laurène DAVID" userId="5f7f841e-59ab-4eb4-94cf-f0753ad0a7b9" providerId="ADAL" clId="{8682164C-980F-40AF-A42F-FD2089E5083C}" dt="2023-08-16T19:17:54.492" v="5796" actId="478"/>
          <ac:spMkLst>
            <pc:docMk/>
            <pc:sldMk cId="681374179" sldId="2076137684"/>
            <ac:spMk id="19" creationId="{6D229DB8-9A03-FEAE-4296-8DADC0D8220B}"/>
          </ac:spMkLst>
        </pc:spChg>
        <pc:spChg chg="add del mod">
          <ac:chgData name="Laurène DAVID" userId="5f7f841e-59ab-4eb4-94cf-f0753ad0a7b9" providerId="ADAL" clId="{8682164C-980F-40AF-A42F-FD2089E5083C}" dt="2023-08-16T19:21:48.638" v="5959" actId="478"/>
          <ac:spMkLst>
            <pc:docMk/>
            <pc:sldMk cId="681374179" sldId="2076137684"/>
            <ac:spMk id="20" creationId="{771BB0AC-557F-9F7D-335B-3BCCE9893908}"/>
          </ac:spMkLst>
        </pc:spChg>
        <pc:spChg chg="add mod">
          <ac:chgData name="Laurène DAVID" userId="5f7f841e-59ab-4eb4-94cf-f0753ad0a7b9" providerId="ADAL" clId="{8682164C-980F-40AF-A42F-FD2089E5083C}" dt="2023-08-16T20:25:16.259" v="7257" actId="1076"/>
          <ac:spMkLst>
            <pc:docMk/>
            <pc:sldMk cId="681374179" sldId="2076137684"/>
            <ac:spMk id="21" creationId="{418F9588-B268-66CF-9551-661D0618C465}"/>
          </ac:spMkLst>
        </pc:spChg>
        <pc:spChg chg="add mod">
          <ac:chgData name="Laurène DAVID" userId="5f7f841e-59ab-4eb4-94cf-f0753ad0a7b9" providerId="ADAL" clId="{8682164C-980F-40AF-A42F-FD2089E5083C}" dt="2023-08-16T20:25:16.259" v="7257" actId="1076"/>
          <ac:spMkLst>
            <pc:docMk/>
            <pc:sldMk cId="681374179" sldId="2076137684"/>
            <ac:spMk id="22" creationId="{5F1EAC31-F857-EC78-ABC2-68E934E7EB6D}"/>
          </ac:spMkLst>
        </pc:spChg>
        <pc:spChg chg="add mod">
          <ac:chgData name="Laurène DAVID" userId="5f7f841e-59ab-4eb4-94cf-f0753ad0a7b9" providerId="ADAL" clId="{8682164C-980F-40AF-A42F-FD2089E5083C}" dt="2023-08-16T20:25:16.259" v="7257" actId="1076"/>
          <ac:spMkLst>
            <pc:docMk/>
            <pc:sldMk cId="681374179" sldId="2076137684"/>
            <ac:spMk id="23" creationId="{0931862B-C31B-BDE9-4C7B-60FF80CB57D5}"/>
          </ac:spMkLst>
        </pc:spChg>
        <pc:spChg chg="add mod">
          <ac:chgData name="Laurène DAVID" userId="5f7f841e-59ab-4eb4-94cf-f0753ad0a7b9" providerId="ADAL" clId="{8682164C-980F-40AF-A42F-FD2089E5083C}" dt="2023-08-29T10:00:34.621" v="30474" actId="14100"/>
          <ac:spMkLst>
            <pc:docMk/>
            <pc:sldMk cId="681374179" sldId="2076137684"/>
            <ac:spMk id="24" creationId="{643AE632-0648-2E32-B907-4122BBDA240C}"/>
          </ac:spMkLst>
        </pc:spChg>
        <pc:spChg chg="add del mod ord">
          <ac:chgData name="Laurène DAVID" userId="5f7f841e-59ab-4eb4-94cf-f0753ad0a7b9" providerId="ADAL" clId="{8682164C-980F-40AF-A42F-FD2089E5083C}" dt="2023-08-16T19:34:24.325" v="6019" actId="478"/>
          <ac:spMkLst>
            <pc:docMk/>
            <pc:sldMk cId="681374179" sldId="2076137684"/>
            <ac:spMk id="26" creationId="{4168441B-EE3E-0629-0C3E-DDA50BB8DBE3}"/>
          </ac:spMkLst>
        </pc:spChg>
        <pc:spChg chg="add mod">
          <ac:chgData name="Laurène DAVID" userId="5f7f841e-59ab-4eb4-94cf-f0753ad0a7b9" providerId="ADAL" clId="{8682164C-980F-40AF-A42F-FD2089E5083C}" dt="2023-08-16T20:48:49.420" v="7570" actId="1076"/>
          <ac:spMkLst>
            <pc:docMk/>
            <pc:sldMk cId="681374179" sldId="2076137684"/>
            <ac:spMk id="27" creationId="{DADE05C9-4076-5D39-E309-7DBE8E672CF4}"/>
          </ac:spMkLst>
        </pc:spChg>
        <pc:spChg chg="add mod">
          <ac:chgData name="Laurène DAVID" userId="5f7f841e-59ab-4eb4-94cf-f0753ad0a7b9" providerId="ADAL" clId="{8682164C-980F-40AF-A42F-FD2089E5083C}" dt="2023-08-16T20:30:28.994" v="7345" actId="207"/>
          <ac:spMkLst>
            <pc:docMk/>
            <pc:sldMk cId="681374179" sldId="2076137684"/>
            <ac:spMk id="29" creationId="{A888C9F9-9A7A-7462-7034-937F35426E9E}"/>
          </ac:spMkLst>
        </pc:spChg>
        <pc:spChg chg="add del mod">
          <ac:chgData name="Laurène DAVID" userId="5f7f841e-59ab-4eb4-94cf-f0753ad0a7b9" providerId="ADAL" clId="{8682164C-980F-40AF-A42F-FD2089E5083C}" dt="2023-08-16T20:26:55.332" v="7295" actId="478"/>
          <ac:spMkLst>
            <pc:docMk/>
            <pc:sldMk cId="681374179" sldId="2076137684"/>
            <ac:spMk id="30" creationId="{69697CF9-1971-D682-046E-B40753179580}"/>
          </ac:spMkLst>
        </pc:spChg>
        <pc:spChg chg="add mod">
          <ac:chgData name="Laurène DAVID" userId="5f7f841e-59ab-4eb4-94cf-f0753ad0a7b9" providerId="ADAL" clId="{8682164C-980F-40AF-A42F-FD2089E5083C}" dt="2023-08-16T20:22:39.853" v="7202" actId="1076"/>
          <ac:spMkLst>
            <pc:docMk/>
            <pc:sldMk cId="681374179" sldId="2076137684"/>
            <ac:spMk id="31" creationId="{24B0CEF9-59BD-76C2-0085-EA3908BAE6CB}"/>
          </ac:spMkLst>
        </pc:spChg>
        <pc:spChg chg="add del mod ord">
          <ac:chgData name="Laurène DAVID" userId="5f7f841e-59ab-4eb4-94cf-f0753ad0a7b9" providerId="ADAL" clId="{8682164C-980F-40AF-A42F-FD2089E5083C}" dt="2023-08-16T20:16:40.239" v="7102" actId="478"/>
          <ac:spMkLst>
            <pc:docMk/>
            <pc:sldMk cId="681374179" sldId="2076137684"/>
            <ac:spMk id="32" creationId="{53E2D023-C390-7EAB-4DE8-B8B49578814C}"/>
          </ac:spMkLst>
        </pc:spChg>
        <pc:spChg chg="add del mod">
          <ac:chgData name="Laurène DAVID" userId="5f7f841e-59ab-4eb4-94cf-f0753ad0a7b9" providerId="ADAL" clId="{8682164C-980F-40AF-A42F-FD2089E5083C}" dt="2023-08-16T20:30:00.653" v="7343" actId="478"/>
          <ac:spMkLst>
            <pc:docMk/>
            <pc:sldMk cId="681374179" sldId="2076137684"/>
            <ac:spMk id="34" creationId="{9C0383A0-70A6-1582-5B0C-AD930D636F30}"/>
          </ac:spMkLst>
        </pc:spChg>
        <pc:spChg chg="add mod">
          <ac:chgData name="Laurène DAVID" userId="5f7f841e-59ab-4eb4-94cf-f0753ad0a7b9" providerId="ADAL" clId="{8682164C-980F-40AF-A42F-FD2089E5083C}" dt="2023-08-29T09:53:45.046" v="30249" actId="113"/>
          <ac:spMkLst>
            <pc:docMk/>
            <pc:sldMk cId="681374179" sldId="2076137684"/>
            <ac:spMk id="35" creationId="{BE1CCD89-BADA-930D-70A1-FA317F0070DC}"/>
          </ac:spMkLst>
        </pc:spChg>
        <pc:picChg chg="add del mod">
          <ac:chgData name="Laurène DAVID" userId="5f7f841e-59ab-4eb4-94cf-f0753ad0a7b9" providerId="ADAL" clId="{8682164C-980F-40AF-A42F-FD2089E5083C}" dt="2023-08-16T15:57:00.555" v="4066" actId="478"/>
          <ac:picMkLst>
            <pc:docMk/>
            <pc:sldMk cId="681374179" sldId="2076137684"/>
            <ac:picMk id="6" creationId="{35D78043-12A5-27F8-9536-3C88BDF6D6FC}"/>
          </ac:picMkLst>
        </pc:picChg>
        <pc:picChg chg="add mod modCrop">
          <ac:chgData name="Laurène DAVID" userId="5f7f841e-59ab-4eb4-94cf-f0753ad0a7b9" providerId="ADAL" clId="{8682164C-980F-40AF-A42F-FD2089E5083C}" dt="2023-08-17T09:20:47.171" v="14498" actId="1076"/>
          <ac:picMkLst>
            <pc:docMk/>
            <pc:sldMk cId="681374179" sldId="2076137684"/>
            <ac:picMk id="14" creationId="{AE2E5708-482E-2356-8A60-25F80E831A07}"/>
          </ac:picMkLst>
        </pc:picChg>
        <pc:picChg chg="add del mod">
          <ac:chgData name="Laurène DAVID" userId="5f7f841e-59ab-4eb4-94cf-f0753ad0a7b9" providerId="ADAL" clId="{8682164C-980F-40AF-A42F-FD2089E5083C}" dt="2023-08-16T16:14:17.767" v="4276" actId="478"/>
          <ac:picMkLst>
            <pc:docMk/>
            <pc:sldMk cId="681374179" sldId="2076137684"/>
            <ac:picMk id="17" creationId="{6A5889A1-8122-CBC8-7CDC-5B45A704987D}"/>
          </ac:picMkLst>
        </pc:picChg>
        <pc:picChg chg="add del mod">
          <ac:chgData name="Laurène DAVID" userId="5f7f841e-59ab-4eb4-94cf-f0753ad0a7b9" providerId="ADAL" clId="{8682164C-980F-40AF-A42F-FD2089E5083C}" dt="2023-08-16T20:27:29.009" v="7321" actId="478"/>
          <ac:picMkLst>
            <pc:docMk/>
            <pc:sldMk cId="681374179" sldId="2076137684"/>
            <ac:picMk id="25" creationId="{764224EE-0098-2A22-132E-4B82800FAEFF}"/>
          </ac:picMkLst>
        </pc:picChg>
        <pc:picChg chg="add del mod">
          <ac:chgData name="Laurène DAVID" userId="5f7f841e-59ab-4eb4-94cf-f0753ad0a7b9" providerId="ADAL" clId="{8682164C-980F-40AF-A42F-FD2089E5083C}" dt="2023-08-16T20:30:22.805" v="7344" actId="478"/>
          <ac:picMkLst>
            <pc:docMk/>
            <pc:sldMk cId="681374179" sldId="2076137684"/>
            <ac:picMk id="37" creationId="{485C47A6-0BB6-CBA8-25C2-16E6AE35963C}"/>
          </ac:picMkLst>
        </pc:picChg>
        <pc:picChg chg="add mod">
          <ac:chgData name="Laurène DAVID" userId="5f7f841e-59ab-4eb4-94cf-f0753ad0a7b9" providerId="ADAL" clId="{8682164C-980F-40AF-A42F-FD2089E5083C}" dt="2023-08-17T08:12:49.840" v="12718" actId="1035"/>
          <ac:picMkLst>
            <pc:docMk/>
            <pc:sldMk cId="681374179" sldId="2076137684"/>
            <ac:picMk id="38" creationId="{0C265622-B9B0-99A2-BBFF-3952BE826D93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6T20:14:47.787" v="7080" actId="2696"/>
        <pc:sldMkLst>
          <pc:docMk/>
          <pc:sldMk cId="2925503333" sldId="2076137685"/>
        </pc:sldMkLst>
        <pc:spChg chg="del mod">
          <ac:chgData name="Laurène DAVID" userId="5f7f841e-59ab-4eb4-94cf-f0753ad0a7b9" providerId="ADAL" clId="{8682164C-980F-40AF-A42F-FD2089E5083C}" dt="2023-08-16T16:09:08.131" v="4169" actId="478"/>
          <ac:spMkLst>
            <pc:docMk/>
            <pc:sldMk cId="2925503333" sldId="2076137685"/>
            <ac:spMk id="3" creationId="{5D324745-1F4C-DDE2-0B87-EDDEED07AB53}"/>
          </ac:spMkLst>
        </pc:spChg>
        <pc:spChg chg="mod">
          <ac:chgData name="Laurène DAVID" userId="5f7f841e-59ab-4eb4-94cf-f0753ad0a7b9" providerId="ADAL" clId="{8682164C-980F-40AF-A42F-FD2089E5083C}" dt="2023-08-16T19:22:25.550" v="5966" actId="20577"/>
          <ac:spMkLst>
            <pc:docMk/>
            <pc:sldMk cId="2925503333" sldId="2076137685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6T16:09:09.516" v="4170" actId="478"/>
          <ac:spMkLst>
            <pc:docMk/>
            <pc:sldMk cId="2925503333" sldId="2076137685"/>
            <ac:spMk id="7" creationId="{A5B4132B-C26D-D99A-E460-4B8019174518}"/>
          </ac:spMkLst>
        </pc:spChg>
        <pc:spChg chg="del">
          <ac:chgData name="Laurène DAVID" userId="5f7f841e-59ab-4eb4-94cf-f0753ad0a7b9" providerId="ADAL" clId="{8682164C-980F-40AF-A42F-FD2089E5083C}" dt="2023-08-16T16:09:11.108" v="4173" actId="478"/>
          <ac:spMkLst>
            <pc:docMk/>
            <pc:sldMk cId="2925503333" sldId="2076137685"/>
            <ac:spMk id="8" creationId="{C45F0431-6B78-7FCF-669B-0C2696118AA7}"/>
          </ac:spMkLst>
        </pc:spChg>
        <pc:spChg chg="del">
          <ac:chgData name="Laurène DAVID" userId="5f7f841e-59ab-4eb4-94cf-f0753ad0a7b9" providerId="ADAL" clId="{8682164C-980F-40AF-A42F-FD2089E5083C}" dt="2023-08-16T16:09:10.293" v="4172" actId="478"/>
          <ac:spMkLst>
            <pc:docMk/>
            <pc:sldMk cId="2925503333" sldId="2076137685"/>
            <ac:spMk id="9" creationId="{20410985-CF9B-FC63-7A16-3D133A2EB6FC}"/>
          </ac:spMkLst>
        </pc:spChg>
        <pc:spChg chg="del">
          <ac:chgData name="Laurène DAVID" userId="5f7f841e-59ab-4eb4-94cf-f0753ad0a7b9" providerId="ADAL" clId="{8682164C-980F-40AF-A42F-FD2089E5083C}" dt="2023-08-16T16:09:11.910" v="4174" actId="478"/>
          <ac:spMkLst>
            <pc:docMk/>
            <pc:sldMk cId="2925503333" sldId="2076137685"/>
            <ac:spMk id="10" creationId="{4F80CED7-2428-38F7-79CA-14F30C534BDB}"/>
          </ac:spMkLst>
        </pc:spChg>
        <pc:spChg chg="del">
          <ac:chgData name="Laurène DAVID" userId="5f7f841e-59ab-4eb4-94cf-f0753ad0a7b9" providerId="ADAL" clId="{8682164C-980F-40AF-A42F-FD2089E5083C}" dt="2023-08-16T16:09:12.273" v="4175" actId="478"/>
          <ac:spMkLst>
            <pc:docMk/>
            <pc:sldMk cId="2925503333" sldId="2076137685"/>
            <ac:spMk id="11" creationId="{2574B398-040E-EEEF-F4E1-CFF7DC14F78E}"/>
          </ac:spMkLst>
        </pc:spChg>
        <pc:spChg chg="del">
          <ac:chgData name="Laurène DAVID" userId="5f7f841e-59ab-4eb4-94cf-f0753ad0a7b9" providerId="ADAL" clId="{8682164C-980F-40AF-A42F-FD2089E5083C}" dt="2023-08-16T16:09:09.879" v="4171" actId="478"/>
          <ac:spMkLst>
            <pc:docMk/>
            <pc:sldMk cId="2925503333" sldId="2076137685"/>
            <ac:spMk id="12" creationId="{87DC45D4-A224-B337-FE92-59B2D34503DE}"/>
          </ac:spMkLst>
        </pc:spChg>
        <pc:picChg chg="add del mod">
          <ac:chgData name="Laurène DAVID" userId="5f7f841e-59ab-4eb4-94cf-f0753ad0a7b9" providerId="ADAL" clId="{8682164C-980F-40AF-A42F-FD2089E5083C}" dt="2023-08-16T16:30:07.997" v="4705" actId="478"/>
          <ac:picMkLst>
            <pc:docMk/>
            <pc:sldMk cId="2925503333" sldId="2076137685"/>
            <ac:picMk id="4" creationId="{FC3B9764-34E6-0F41-FAA9-66BF4E447B70}"/>
          </ac:picMkLst>
        </pc:picChg>
        <pc:picChg chg="del">
          <ac:chgData name="Laurène DAVID" userId="5f7f841e-59ab-4eb4-94cf-f0753ad0a7b9" providerId="ADAL" clId="{8682164C-980F-40AF-A42F-FD2089E5083C}" dt="2023-08-16T15:56:46.838" v="4059" actId="478"/>
          <ac:picMkLst>
            <pc:docMk/>
            <pc:sldMk cId="2925503333" sldId="2076137685"/>
            <ac:picMk id="6" creationId="{35D78043-12A5-27F8-9536-3C88BDF6D6FC}"/>
          </ac:picMkLst>
        </pc:picChg>
        <pc:picChg chg="add mod">
          <ac:chgData name="Laurène DAVID" userId="5f7f841e-59ab-4eb4-94cf-f0753ad0a7b9" providerId="ADAL" clId="{8682164C-980F-40AF-A42F-FD2089E5083C}" dt="2023-08-16T19:47:02.959" v="6474" actId="1076"/>
          <ac:picMkLst>
            <pc:docMk/>
            <pc:sldMk cId="2925503333" sldId="2076137685"/>
            <ac:picMk id="13" creationId="{1B6EF515-1471-8683-C9AF-C7EBD205F452}"/>
          </ac:picMkLst>
        </pc:picChg>
        <pc:picChg chg="del mod">
          <ac:chgData name="Laurène DAVID" userId="5f7f841e-59ab-4eb4-94cf-f0753ad0a7b9" providerId="ADAL" clId="{8682164C-980F-40AF-A42F-FD2089E5083C}" dt="2023-08-16T15:56:53.730" v="4063" actId="478"/>
          <ac:picMkLst>
            <pc:docMk/>
            <pc:sldMk cId="2925503333" sldId="2076137685"/>
            <ac:picMk id="14" creationId="{AE2E5708-482E-2356-8A60-25F80E831A07}"/>
          </ac:picMkLst>
        </pc:picChg>
        <pc:picChg chg="add mod">
          <ac:chgData name="Laurène DAVID" userId="5f7f841e-59ab-4eb4-94cf-f0753ad0a7b9" providerId="ADAL" clId="{8682164C-980F-40AF-A42F-FD2089E5083C}" dt="2023-08-16T19:47:16.517" v="6476" actId="1076"/>
          <ac:picMkLst>
            <pc:docMk/>
            <pc:sldMk cId="2925503333" sldId="2076137685"/>
            <ac:picMk id="15" creationId="{C5C38009-B59B-908C-7C10-DC8B7584CCC8}"/>
          </ac:picMkLst>
        </pc:picChg>
      </pc:sldChg>
      <pc:sldChg chg="addSp delSp modSp add del mod modShow">
        <pc:chgData name="Laurène DAVID" userId="5f7f841e-59ab-4eb4-94cf-f0753ad0a7b9" providerId="ADAL" clId="{8682164C-980F-40AF-A42F-FD2089E5083C}" dt="2023-08-18T16:11:38.697" v="28821" actId="2696"/>
        <pc:sldMkLst>
          <pc:docMk/>
          <pc:sldMk cId="602652668" sldId="2076137686"/>
        </pc:sldMkLst>
        <pc:spChg chg="del mod">
          <ac:chgData name="Laurène DAVID" userId="5f7f841e-59ab-4eb4-94cf-f0753ad0a7b9" providerId="ADAL" clId="{8682164C-980F-40AF-A42F-FD2089E5083C}" dt="2023-08-16T19:19:44.992" v="5828" actId="478"/>
          <ac:spMkLst>
            <pc:docMk/>
            <pc:sldMk cId="602652668" sldId="2076137686"/>
            <ac:spMk id="3" creationId="{5D324745-1F4C-DDE2-0B87-EDDEED07AB53}"/>
          </ac:spMkLst>
        </pc:spChg>
        <pc:spChg chg="mod">
          <ac:chgData name="Laurène DAVID" userId="5f7f841e-59ab-4eb4-94cf-f0753ad0a7b9" providerId="ADAL" clId="{8682164C-980F-40AF-A42F-FD2089E5083C}" dt="2023-08-16T20:49:13.541" v="7581" actId="20577"/>
          <ac:spMkLst>
            <pc:docMk/>
            <pc:sldMk cId="602652668" sldId="2076137686"/>
            <ac:spMk id="5" creationId="{F070CED8-63B5-C08C-26CA-824C7AB6244E}"/>
          </ac:spMkLst>
        </pc:spChg>
        <pc:spChg chg="del mod">
          <ac:chgData name="Laurène DAVID" userId="5f7f841e-59ab-4eb4-94cf-f0753ad0a7b9" providerId="ADAL" clId="{8682164C-980F-40AF-A42F-FD2089E5083C}" dt="2023-08-16T20:47:37.055" v="7540" actId="478"/>
          <ac:spMkLst>
            <pc:docMk/>
            <pc:sldMk cId="602652668" sldId="2076137686"/>
            <ac:spMk id="7" creationId="{A5B4132B-C26D-D99A-E460-4B8019174518}"/>
          </ac:spMkLst>
        </pc:spChg>
        <pc:spChg chg="add del mod">
          <ac:chgData name="Laurène DAVID" userId="5f7f841e-59ab-4eb4-94cf-f0753ad0a7b9" providerId="ADAL" clId="{8682164C-980F-40AF-A42F-FD2089E5083C}" dt="2023-08-16T16:27:31.779" v="4704" actId="478"/>
          <ac:spMkLst>
            <pc:docMk/>
            <pc:sldMk cId="602652668" sldId="2076137686"/>
            <ac:spMk id="9" creationId="{F176BD11-0684-BCCF-71C7-E220466F1270}"/>
          </ac:spMkLst>
        </pc:spChg>
        <pc:spChg chg="del mod">
          <ac:chgData name="Laurène DAVID" userId="5f7f841e-59ab-4eb4-94cf-f0753ad0a7b9" providerId="ADAL" clId="{8682164C-980F-40AF-A42F-FD2089E5083C}" dt="2023-08-16T16:27:30.011" v="4702" actId="478"/>
          <ac:spMkLst>
            <pc:docMk/>
            <pc:sldMk cId="602652668" sldId="2076137686"/>
            <ac:spMk id="10" creationId="{4F80CED7-2428-38F7-79CA-14F30C534BDB}"/>
          </ac:spMkLst>
        </pc:spChg>
        <pc:spChg chg="del">
          <ac:chgData name="Laurène DAVID" userId="5f7f841e-59ab-4eb4-94cf-f0753ad0a7b9" providerId="ADAL" clId="{8682164C-980F-40AF-A42F-FD2089E5083C}" dt="2023-08-16T16:27:28.880" v="4701" actId="478"/>
          <ac:spMkLst>
            <pc:docMk/>
            <pc:sldMk cId="602652668" sldId="2076137686"/>
            <ac:spMk id="11" creationId="{2574B398-040E-EEEF-F4E1-CFF7DC14F78E}"/>
          </ac:spMkLst>
        </pc:spChg>
        <pc:spChg chg="del">
          <ac:chgData name="Laurène DAVID" userId="5f7f841e-59ab-4eb4-94cf-f0753ad0a7b9" providerId="ADAL" clId="{8682164C-980F-40AF-A42F-FD2089E5083C}" dt="2023-08-16T20:47:37.577" v="7541" actId="478"/>
          <ac:spMkLst>
            <pc:docMk/>
            <pc:sldMk cId="602652668" sldId="2076137686"/>
            <ac:spMk id="12" creationId="{87DC45D4-A224-B337-FE92-59B2D34503DE}"/>
          </ac:spMkLst>
        </pc:spChg>
        <pc:spChg chg="add del mod">
          <ac:chgData name="Laurène DAVID" userId="5f7f841e-59ab-4eb4-94cf-f0753ad0a7b9" providerId="ADAL" clId="{8682164C-980F-40AF-A42F-FD2089E5083C}" dt="2023-08-16T16:27:30.689" v="4703" actId="478"/>
          <ac:spMkLst>
            <pc:docMk/>
            <pc:sldMk cId="602652668" sldId="2076137686"/>
            <ac:spMk id="13" creationId="{CE1B69B8-3A0C-05DB-3996-B6F043634F55}"/>
          </ac:spMkLst>
        </pc:spChg>
        <pc:spChg chg="del">
          <ac:chgData name="Laurène DAVID" userId="5f7f841e-59ab-4eb4-94cf-f0753ad0a7b9" providerId="ADAL" clId="{8682164C-980F-40AF-A42F-FD2089E5083C}" dt="2023-08-16T16:14:31.222" v="4280" actId="478"/>
          <ac:spMkLst>
            <pc:docMk/>
            <pc:sldMk cId="602652668" sldId="2076137686"/>
            <ac:spMk id="15" creationId="{085199CC-F1EA-75B4-2574-38DF4FEA0949}"/>
          </ac:spMkLst>
        </pc:spChg>
        <pc:spChg chg="add del mod">
          <ac:chgData name="Laurène DAVID" userId="5f7f841e-59ab-4eb4-94cf-f0753ad0a7b9" providerId="ADAL" clId="{8682164C-980F-40AF-A42F-FD2089E5083C}" dt="2023-08-16T20:47:38.810" v="7543" actId="478"/>
          <ac:spMkLst>
            <pc:docMk/>
            <pc:sldMk cId="602652668" sldId="2076137686"/>
            <ac:spMk id="18" creationId="{F6C50AD5-BFC1-B6F6-D6BF-6212769584A8}"/>
          </ac:spMkLst>
        </pc:spChg>
        <pc:spChg chg="add del mod">
          <ac:chgData name="Laurène DAVID" userId="5f7f841e-59ab-4eb4-94cf-f0753ad0a7b9" providerId="ADAL" clId="{8682164C-980F-40AF-A42F-FD2089E5083C}" dt="2023-08-16T20:47:38.014" v="7542" actId="478"/>
          <ac:spMkLst>
            <pc:docMk/>
            <pc:sldMk cId="602652668" sldId="2076137686"/>
            <ac:spMk id="19" creationId="{6727FD7D-D497-4851-A371-A478F954EBC1}"/>
          </ac:spMkLst>
        </pc:spChg>
        <pc:spChg chg="add del mod">
          <ac:chgData name="Laurène DAVID" userId="5f7f841e-59ab-4eb4-94cf-f0753ad0a7b9" providerId="ADAL" clId="{8682164C-980F-40AF-A42F-FD2089E5083C}" dt="2023-08-16T20:30:55.908" v="7349" actId="478"/>
          <ac:spMkLst>
            <pc:docMk/>
            <pc:sldMk cId="602652668" sldId="2076137686"/>
            <ac:spMk id="20" creationId="{0A91CF8F-7E47-BF0D-9444-DBF1274FC7FB}"/>
          </ac:spMkLst>
        </pc:spChg>
        <pc:picChg chg="add del mod modCrop">
          <ac:chgData name="Laurène DAVID" userId="5f7f841e-59ab-4eb4-94cf-f0753ad0a7b9" providerId="ADAL" clId="{8682164C-980F-40AF-A42F-FD2089E5083C}" dt="2023-08-16T20:47:39.235" v="7544" actId="478"/>
          <ac:picMkLst>
            <pc:docMk/>
            <pc:sldMk cId="602652668" sldId="2076137686"/>
            <ac:picMk id="6" creationId="{CDA957CD-50A9-0DF9-3BA8-879EAFC8184D}"/>
          </ac:picMkLst>
        </pc:picChg>
        <pc:picChg chg="del">
          <ac:chgData name="Laurène DAVID" userId="5f7f841e-59ab-4eb4-94cf-f0753ad0a7b9" providerId="ADAL" clId="{8682164C-980F-40AF-A42F-FD2089E5083C}" dt="2023-08-16T16:14:29.966" v="4279" actId="478"/>
          <ac:picMkLst>
            <pc:docMk/>
            <pc:sldMk cId="602652668" sldId="2076137686"/>
            <ac:picMk id="14" creationId="{AE2E5708-482E-2356-8A60-25F80E831A07}"/>
          </ac:picMkLst>
        </pc:picChg>
        <pc:picChg chg="add del mod">
          <ac:chgData name="Laurène DAVID" userId="5f7f841e-59ab-4eb4-94cf-f0753ad0a7b9" providerId="ADAL" clId="{8682164C-980F-40AF-A42F-FD2089E5083C}" dt="2023-08-16T16:30:57.397" v="4710" actId="478"/>
          <ac:picMkLst>
            <pc:docMk/>
            <pc:sldMk cId="602652668" sldId="2076137686"/>
            <ac:picMk id="16" creationId="{19C11BF2-4252-A401-3099-5F7D00A5018C}"/>
          </ac:picMkLst>
        </pc:picChg>
        <pc:picChg chg="del mod modCrop">
          <ac:chgData name="Laurène DAVID" userId="5f7f841e-59ab-4eb4-94cf-f0753ad0a7b9" providerId="ADAL" clId="{8682164C-980F-40AF-A42F-FD2089E5083C}" dt="2023-08-16T20:47:39.799" v="7545" actId="478"/>
          <ac:picMkLst>
            <pc:docMk/>
            <pc:sldMk cId="602652668" sldId="2076137686"/>
            <ac:picMk id="17" creationId="{6A5889A1-8122-CBC8-7CDC-5B45A704987D}"/>
          </ac:picMkLst>
        </pc:picChg>
        <pc:picChg chg="add del mod">
          <ac:chgData name="Laurène DAVID" userId="5f7f841e-59ab-4eb4-94cf-f0753ad0a7b9" providerId="ADAL" clId="{8682164C-980F-40AF-A42F-FD2089E5083C}" dt="2023-08-17T09:43:04.217" v="15322"/>
          <ac:picMkLst>
            <pc:docMk/>
            <pc:sldMk cId="602652668" sldId="2076137686"/>
            <ac:picMk id="21" creationId="{C1653537-D3A2-638F-2639-88F64B7F6A33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7T09:45:00.270" v="15355" actId="2696"/>
        <pc:sldMkLst>
          <pc:docMk/>
          <pc:sldMk cId="1228814442" sldId="2076137687"/>
        </pc:sldMkLst>
        <pc:spChg chg="mod">
          <ac:chgData name="Laurène DAVID" userId="5f7f841e-59ab-4eb4-94cf-f0753ad0a7b9" providerId="ADAL" clId="{8682164C-980F-40AF-A42F-FD2089E5083C}" dt="2023-08-16T21:31:49.149" v="8967" actId="20577"/>
          <ac:spMkLst>
            <pc:docMk/>
            <pc:sldMk cId="1228814442" sldId="2076137687"/>
            <ac:spMk id="5" creationId="{F070CED8-63B5-C08C-26CA-824C7AB6244E}"/>
          </ac:spMkLst>
        </pc:spChg>
        <pc:picChg chg="add del mod modCrop">
          <ac:chgData name="Laurène DAVID" userId="5f7f841e-59ab-4eb4-94cf-f0753ad0a7b9" providerId="ADAL" clId="{8682164C-980F-40AF-A42F-FD2089E5083C}" dt="2023-08-16T19:51:29.243" v="6513" actId="478"/>
          <ac:picMkLst>
            <pc:docMk/>
            <pc:sldMk cId="1228814442" sldId="2076137687"/>
            <ac:picMk id="4" creationId="{BABA4681-2832-CFF7-4F14-C17C6184F7E0}"/>
          </ac:picMkLst>
        </pc:picChg>
        <pc:picChg chg="add del mod modCrop">
          <ac:chgData name="Laurène DAVID" userId="5f7f841e-59ab-4eb4-94cf-f0753ad0a7b9" providerId="ADAL" clId="{8682164C-980F-40AF-A42F-FD2089E5083C}" dt="2023-08-16T19:51:26.897" v="6512" actId="478"/>
          <ac:picMkLst>
            <pc:docMk/>
            <pc:sldMk cId="1228814442" sldId="2076137687"/>
            <ac:picMk id="7" creationId="{D0522085-A5D5-7AE2-D986-880BB6518749}"/>
          </ac:picMkLst>
        </pc:picChg>
        <pc:picChg chg="add del mod">
          <ac:chgData name="Laurène DAVID" userId="5f7f841e-59ab-4eb4-94cf-f0753ad0a7b9" providerId="ADAL" clId="{8682164C-980F-40AF-A42F-FD2089E5083C}" dt="2023-08-16T21:25:03.313" v="8879" actId="478"/>
          <ac:picMkLst>
            <pc:docMk/>
            <pc:sldMk cId="1228814442" sldId="2076137687"/>
            <ac:picMk id="8" creationId="{1DB6A11E-5B2F-352B-4F3B-D732ADD9F3E3}"/>
          </ac:picMkLst>
        </pc:picChg>
        <pc:picChg chg="del">
          <ac:chgData name="Laurène DAVID" userId="5f7f841e-59ab-4eb4-94cf-f0753ad0a7b9" providerId="ADAL" clId="{8682164C-980F-40AF-A42F-FD2089E5083C}" dt="2023-08-16T19:47:48.464" v="6478" actId="478"/>
          <ac:picMkLst>
            <pc:docMk/>
            <pc:sldMk cId="1228814442" sldId="2076137687"/>
            <ac:picMk id="13" creationId="{1B6EF515-1471-8683-C9AF-C7EBD205F452}"/>
          </ac:picMkLst>
        </pc:picChg>
        <pc:picChg chg="mod">
          <ac:chgData name="Laurène DAVID" userId="5f7f841e-59ab-4eb4-94cf-f0753ad0a7b9" providerId="ADAL" clId="{8682164C-980F-40AF-A42F-FD2089E5083C}" dt="2023-08-16T21:42:51.138" v="9082" actId="1076"/>
          <ac:picMkLst>
            <pc:docMk/>
            <pc:sldMk cId="1228814442" sldId="2076137687"/>
            <ac:picMk id="15" creationId="{C5C38009-B59B-908C-7C10-DC8B7584CCC8}"/>
          </ac:picMkLst>
        </pc:picChg>
        <pc:picChg chg="add mod">
          <ac:chgData name="Laurène DAVID" userId="5f7f841e-59ab-4eb4-94cf-f0753ad0a7b9" providerId="ADAL" clId="{8682164C-980F-40AF-A42F-FD2089E5083C}" dt="2023-08-17T09:42:39.792" v="15320" actId="1076"/>
          <ac:picMkLst>
            <pc:docMk/>
            <pc:sldMk cId="1228814442" sldId="2076137687"/>
            <ac:picMk id="18" creationId="{30DFC4A2-9064-E3C3-7825-C535C02D7AAE}"/>
          </ac:picMkLst>
        </pc:picChg>
        <pc:picChg chg="add del mod modCrop">
          <ac:chgData name="Laurène DAVID" userId="5f7f841e-59ab-4eb4-94cf-f0753ad0a7b9" providerId="ADAL" clId="{8682164C-980F-40AF-A42F-FD2089E5083C}" dt="2023-08-16T21:37:09.399" v="8973" actId="478"/>
          <ac:picMkLst>
            <pc:docMk/>
            <pc:sldMk cId="1228814442" sldId="2076137687"/>
            <ac:picMk id="20" creationId="{37CA63FA-1E3D-1131-0F48-3B0818693613}"/>
          </ac:picMkLst>
        </pc:picChg>
        <pc:picChg chg="add del mod modCrop">
          <ac:chgData name="Laurène DAVID" userId="5f7f841e-59ab-4eb4-94cf-f0753ad0a7b9" providerId="ADAL" clId="{8682164C-980F-40AF-A42F-FD2089E5083C}" dt="2023-08-16T21:37:10.879" v="8976" actId="478"/>
          <ac:picMkLst>
            <pc:docMk/>
            <pc:sldMk cId="1228814442" sldId="2076137687"/>
            <ac:picMk id="21" creationId="{E9587797-712A-E0B0-C739-35CDA86776B7}"/>
          </ac:picMkLst>
        </pc:picChg>
        <pc:picChg chg="add del mod">
          <ac:chgData name="Laurène DAVID" userId="5f7f841e-59ab-4eb4-94cf-f0753ad0a7b9" providerId="ADAL" clId="{8682164C-980F-40AF-A42F-FD2089E5083C}" dt="2023-08-16T21:37:10.491" v="8975" actId="478"/>
          <ac:picMkLst>
            <pc:docMk/>
            <pc:sldMk cId="1228814442" sldId="2076137687"/>
            <ac:picMk id="23" creationId="{04FECF70-2842-3D74-D09C-091DD22FCD26}"/>
          </ac:picMkLst>
        </pc:picChg>
        <pc:picChg chg="add del mod modCrop">
          <ac:chgData name="Laurène DAVID" userId="5f7f841e-59ab-4eb4-94cf-f0753ad0a7b9" providerId="ADAL" clId="{8682164C-980F-40AF-A42F-FD2089E5083C}" dt="2023-08-16T21:37:09.926" v="8974" actId="478"/>
          <ac:picMkLst>
            <pc:docMk/>
            <pc:sldMk cId="1228814442" sldId="2076137687"/>
            <ac:picMk id="25" creationId="{762C805D-FFB3-3166-C444-A19D1EA17DE0}"/>
          </ac:picMkLst>
        </pc:picChg>
        <pc:picChg chg="add mod modCrop">
          <ac:chgData name="Laurène DAVID" userId="5f7f841e-59ab-4eb4-94cf-f0753ad0a7b9" providerId="ADAL" clId="{8682164C-980F-40AF-A42F-FD2089E5083C}" dt="2023-08-16T22:23:28.907" v="9978" actId="1076"/>
          <ac:picMkLst>
            <pc:docMk/>
            <pc:sldMk cId="1228814442" sldId="2076137687"/>
            <ac:picMk id="27" creationId="{02B68DD1-0492-0A95-DA72-624A0866ABEF}"/>
          </ac:picMkLst>
        </pc:picChg>
        <pc:picChg chg="add mod modCrop">
          <ac:chgData name="Laurène DAVID" userId="5f7f841e-59ab-4eb4-94cf-f0753ad0a7b9" providerId="ADAL" clId="{8682164C-980F-40AF-A42F-FD2089E5083C}" dt="2023-08-16T22:23:31.739" v="9985" actId="1036"/>
          <ac:picMkLst>
            <pc:docMk/>
            <pc:sldMk cId="1228814442" sldId="2076137687"/>
            <ac:picMk id="28" creationId="{DD813506-4F74-830A-BB53-A8C5A2D3B336}"/>
          </ac:picMkLst>
        </pc:picChg>
        <pc:picChg chg="add mod modCrop">
          <ac:chgData name="Laurène DAVID" userId="5f7f841e-59ab-4eb4-94cf-f0753ad0a7b9" providerId="ADAL" clId="{8682164C-980F-40AF-A42F-FD2089E5083C}" dt="2023-08-16T21:43:40.777" v="9112" actId="1035"/>
          <ac:picMkLst>
            <pc:docMk/>
            <pc:sldMk cId="1228814442" sldId="2076137687"/>
            <ac:picMk id="30" creationId="{B6A5BFE0-EB05-3FE1-BB40-065305FE8DAB}"/>
          </ac:picMkLst>
        </pc:picChg>
        <pc:picChg chg="add mod modCrop">
          <ac:chgData name="Laurène DAVID" userId="5f7f841e-59ab-4eb4-94cf-f0753ad0a7b9" providerId="ADAL" clId="{8682164C-980F-40AF-A42F-FD2089E5083C}" dt="2023-08-16T21:43:43.184" v="9113" actId="1076"/>
          <ac:picMkLst>
            <pc:docMk/>
            <pc:sldMk cId="1228814442" sldId="2076137687"/>
            <ac:picMk id="31" creationId="{ED139459-2CB8-C339-18A2-B6A58D236BCA}"/>
          </ac:picMkLst>
        </pc:picChg>
        <pc:picChg chg="add del mod">
          <ac:chgData name="Laurène DAVID" userId="5f7f841e-59ab-4eb4-94cf-f0753ad0a7b9" providerId="ADAL" clId="{8682164C-980F-40AF-A42F-FD2089E5083C}" dt="2023-08-17T09:43:10.124" v="15324"/>
          <ac:picMkLst>
            <pc:docMk/>
            <pc:sldMk cId="1228814442" sldId="2076137687"/>
            <ac:picMk id="34" creationId="{6D4D5FCB-42FD-2C9B-531F-794AD44C95E3}"/>
          </ac:picMkLst>
        </pc:picChg>
        <pc:cxnChg chg="add del mod">
          <ac:chgData name="Laurène DAVID" userId="5f7f841e-59ab-4eb4-94cf-f0753ad0a7b9" providerId="ADAL" clId="{8682164C-980F-40AF-A42F-FD2089E5083C}" dt="2023-08-16T19:52:40.476" v="6533" actId="478"/>
          <ac:cxnSpMkLst>
            <pc:docMk/>
            <pc:sldMk cId="1228814442" sldId="2076137687"/>
            <ac:cxnSpMk id="9" creationId="{C517DD90-8016-6FCB-8771-954CD548EABD}"/>
          </ac:cxnSpMkLst>
        </pc:cxnChg>
        <pc:cxnChg chg="add del mod">
          <ac:chgData name="Laurène DAVID" userId="5f7f841e-59ab-4eb4-94cf-f0753ad0a7b9" providerId="ADAL" clId="{8682164C-980F-40AF-A42F-FD2089E5083C}" dt="2023-08-16T19:52:23.273" v="6528" actId="478"/>
          <ac:cxnSpMkLst>
            <pc:docMk/>
            <pc:sldMk cId="1228814442" sldId="2076137687"/>
            <ac:cxnSpMk id="12" creationId="{2825F350-0EEB-F20F-01D1-7A8C66504379}"/>
          </ac:cxnSpMkLst>
        </pc:cxnChg>
        <pc:cxnChg chg="add del mod">
          <ac:chgData name="Laurène DAVID" userId="5f7f841e-59ab-4eb4-94cf-f0753ad0a7b9" providerId="ADAL" clId="{8682164C-980F-40AF-A42F-FD2089E5083C}" dt="2023-08-16T19:52:41.235" v="6534" actId="478"/>
          <ac:cxnSpMkLst>
            <pc:docMk/>
            <pc:sldMk cId="1228814442" sldId="2076137687"/>
            <ac:cxnSpMk id="17" creationId="{C9C67600-8CF1-6114-53DF-CBFCB149919D}"/>
          </ac:cxnSpMkLst>
        </pc:cxnChg>
        <pc:cxnChg chg="add del">
          <ac:chgData name="Laurène DAVID" userId="5f7f841e-59ab-4eb4-94cf-f0753ad0a7b9" providerId="ADAL" clId="{8682164C-980F-40AF-A42F-FD2089E5083C}" dt="2023-08-16T21:43:33.223" v="9102" actId="11529"/>
          <ac:cxnSpMkLst>
            <pc:docMk/>
            <pc:sldMk cId="1228814442" sldId="2076137687"/>
            <ac:cxnSpMk id="33" creationId="{014AA72A-A62D-27C1-1D96-A862777E4977}"/>
          </ac:cxnSpMkLst>
        </pc:cxnChg>
      </pc:sldChg>
      <pc:sldChg chg="addSp delSp modSp add mod">
        <pc:chgData name="Laurène DAVID" userId="5f7f841e-59ab-4eb4-94cf-f0753ad0a7b9" providerId="ADAL" clId="{8682164C-980F-40AF-A42F-FD2089E5083C}" dt="2023-08-29T10:00:05.910" v="30463" actId="20577"/>
        <pc:sldMkLst>
          <pc:docMk/>
          <pc:sldMk cId="3380515061" sldId="2076137688"/>
        </pc:sldMkLst>
        <pc:spChg chg="add mod">
          <ac:chgData name="Laurène DAVID" userId="5f7f841e-59ab-4eb4-94cf-f0753ad0a7b9" providerId="ADAL" clId="{8682164C-980F-40AF-A42F-FD2089E5083C}" dt="2023-08-16T20:48:10.366" v="7561" actId="14100"/>
          <ac:spMkLst>
            <pc:docMk/>
            <pc:sldMk cId="3380515061" sldId="2076137688"/>
            <ac:spMk id="3" creationId="{CD25E066-F7F3-B955-23D4-724B43AD803D}"/>
          </ac:spMkLst>
        </pc:spChg>
        <pc:spChg chg="add mod">
          <ac:chgData name="Laurène DAVID" userId="5f7f841e-59ab-4eb4-94cf-f0753ad0a7b9" providerId="ADAL" clId="{8682164C-980F-40AF-A42F-FD2089E5083C}" dt="2023-08-16T20:47:56.942" v="7546" actId="1076"/>
          <ac:spMkLst>
            <pc:docMk/>
            <pc:sldMk cId="3380515061" sldId="2076137688"/>
            <ac:spMk id="4" creationId="{9B2FF01A-7DF5-FB88-3CC3-20800C335FC1}"/>
          </ac:spMkLst>
        </pc:spChg>
        <pc:spChg chg="mod">
          <ac:chgData name="Laurène DAVID" userId="5f7f841e-59ab-4eb4-94cf-f0753ad0a7b9" providerId="ADAL" clId="{8682164C-980F-40AF-A42F-FD2089E5083C}" dt="2023-08-17T08:12:56.099" v="12720" actId="20577"/>
          <ac:spMkLst>
            <pc:docMk/>
            <pc:sldMk cId="3380515061" sldId="2076137688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29T10:00:05.910" v="30463" actId="20577"/>
          <ac:spMkLst>
            <pc:docMk/>
            <pc:sldMk cId="3380515061" sldId="2076137688"/>
            <ac:spMk id="7" creationId="{A5B4132B-C26D-D99A-E460-4B8019174518}"/>
          </ac:spMkLst>
        </pc:spChg>
        <pc:spChg chg="add mod">
          <ac:chgData name="Laurène DAVID" userId="5f7f841e-59ab-4eb4-94cf-f0753ad0a7b9" providerId="ADAL" clId="{8682164C-980F-40AF-A42F-FD2089E5083C}" dt="2023-08-29T09:58:28.086" v="30411" actId="20577"/>
          <ac:spMkLst>
            <pc:docMk/>
            <pc:sldMk cId="3380515061" sldId="2076137688"/>
            <ac:spMk id="10" creationId="{6BA24226-CE26-2F42-FF5D-D563731D7522}"/>
          </ac:spMkLst>
        </pc:spChg>
        <pc:spChg chg="add mod">
          <ac:chgData name="Laurène DAVID" userId="5f7f841e-59ab-4eb4-94cf-f0753ad0a7b9" providerId="ADAL" clId="{8682164C-980F-40AF-A42F-FD2089E5083C}" dt="2023-08-16T20:47:56.942" v="7546" actId="1076"/>
          <ac:spMkLst>
            <pc:docMk/>
            <pc:sldMk cId="3380515061" sldId="2076137688"/>
            <ac:spMk id="11" creationId="{3CC32BF1-74DF-958A-5685-426BFAA1FB2E}"/>
          </ac:spMkLst>
        </pc:spChg>
        <pc:spChg chg="add del mod">
          <ac:chgData name="Laurène DAVID" userId="5f7f841e-59ab-4eb4-94cf-f0753ad0a7b9" providerId="ADAL" clId="{8682164C-980F-40AF-A42F-FD2089E5083C}" dt="2023-08-18T07:35:36.571" v="18926" actId="478"/>
          <ac:spMkLst>
            <pc:docMk/>
            <pc:sldMk cId="3380515061" sldId="2076137688"/>
            <ac:spMk id="12" creationId="{F63609E0-C3CC-54A8-E548-92676E98CAAB}"/>
          </ac:spMkLst>
        </pc:spChg>
        <pc:spChg chg="add del mod">
          <ac:chgData name="Laurène DAVID" userId="5f7f841e-59ab-4eb4-94cf-f0753ad0a7b9" providerId="ADAL" clId="{8682164C-980F-40AF-A42F-FD2089E5083C}" dt="2023-08-18T07:35:35.469" v="18925" actId="478"/>
          <ac:spMkLst>
            <pc:docMk/>
            <pc:sldMk cId="3380515061" sldId="2076137688"/>
            <ac:spMk id="13" creationId="{84B98D76-A0E5-5F5C-9C59-A3560601F1E4}"/>
          </ac:spMkLst>
        </pc:spChg>
        <pc:spChg chg="del">
          <ac:chgData name="Laurène DAVID" userId="5f7f841e-59ab-4eb4-94cf-f0753ad0a7b9" providerId="ADAL" clId="{8682164C-980F-40AF-A42F-FD2089E5083C}" dt="2023-08-16T20:31:25.995" v="7371" actId="478"/>
          <ac:spMkLst>
            <pc:docMk/>
            <pc:sldMk cId="3380515061" sldId="2076137688"/>
            <ac:spMk id="15" creationId="{085199CC-F1EA-75B4-2574-38DF4FEA0949}"/>
          </ac:spMkLst>
        </pc:spChg>
        <pc:spChg chg="del">
          <ac:chgData name="Laurène DAVID" userId="5f7f841e-59ab-4eb4-94cf-f0753ad0a7b9" providerId="ADAL" clId="{8682164C-980F-40AF-A42F-FD2089E5083C}" dt="2023-08-16T20:31:10.133" v="7352" actId="478"/>
          <ac:spMkLst>
            <pc:docMk/>
            <pc:sldMk cId="3380515061" sldId="2076137688"/>
            <ac:spMk id="18" creationId="{43104D5C-C4D0-2C4E-7D84-FE76214089EF}"/>
          </ac:spMkLst>
        </pc:spChg>
        <pc:spChg chg="del">
          <ac:chgData name="Laurène DAVID" userId="5f7f841e-59ab-4eb4-94cf-f0753ad0a7b9" providerId="ADAL" clId="{8682164C-980F-40AF-A42F-FD2089E5083C}" dt="2023-08-16T20:31:28.995" v="7374" actId="478"/>
          <ac:spMkLst>
            <pc:docMk/>
            <pc:sldMk cId="3380515061" sldId="2076137688"/>
            <ac:spMk id="21" creationId="{418F9588-B268-66CF-9551-661D0618C465}"/>
          </ac:spMkLst>
        </pc:spChg>
        <pc:spChg chg="del">
          <ac:chgData name="Laurène DAVID" userId="5f7f841e-59ab-4eb4-94cf-f0753ad0a7b9" providerId="ADAL" clId="{8682164C-980F-40AF-A42F-FD2089E5083C}" dt="2023-08-16T20:31:30.147" v="7375" actId="478"/>
          <ac:spMkLst>
            <pc:docMk/>
            <pc:sldMk cId="3380515061" sldId="2076137688"/>
            <ac:spMk id="22" creationId="{5F1EAC31-F857-EC78-ABC2-68E934E7EB6D}"/>
          </ac:spMkLst>
        </pc:spChg>
        <pc:spChg chg="del">
          <ac:chgData name="Laurène DAVID" userId="5f7f841e-59ab-4eb4-94cf-f0753ad0a7b9" providerId="ADAL" clId="{8682164C-980F-40AF-A42F-FD2089E5083C}" dt="2023-08-16T20:31:27.946" v="7373" actId="478"/>
          <ac:spMkLst>
            <pc:docMk/>
            <pc:sldMk cId="3380515061" sldId="2076137688"/>
            <ac:spMk id="23" creationId="{0931862B-C31B-BDE9-4C7B-60FF80CB57D5}"/>
          </ac:spMkLst>
        </pc:spChg>
        <pc:spChg chg="del">
          <ac:chgData name="Laurène DAVID" userId="5f7f841e-59ab-4eb4-94cf-f0753ad0a7b9" providerId="ADAL" clId="{8682164C-980F-40AF-A42F-FD2089E5083C}" dt="2023-08-16T20:31:27.237" v="7372" actId="478"/>
          <ac:spMkLst>
            <pc:docMk/>
            <pc:sldMk cId="3380515061" sldId="2076137688"/>
            <ac:spMk id="24" creationId="{643AE632-0648-2E32-B907-4122BBDA240C}"/>
          </ac:spMkLst>
        </pc:spChg>
        <pc:spChg chg="del">
          <ac:chgData name="Laurène DAVID" userId="5f7f841e-59ab-4eb4-94cf-f0753ad0a7b9" providerId="ADAL" clId="{8682164C-980F-40AF-A42F-FD2089E5083C}" dt="2023-08-16T20:31:10.866" v="7353" actId="478"/>
          <ac:spMkLst>
            <pc:docMk/>
            <pc:sldMk cId="3380515061" sldId="2076137688"/>
            <ac:spMk id="27" creationId="{DADE05C9-4076-5D39-E309-7DBE8E672CF4}"/>
          </ac:spMkLst>
        </pc:spChg>
        <pc:spChg chg="del">
          <ac:chgData name="Laurène DAVID" userId="5f7f841e-59ab-4eb4-94cf-f0753ad0a7b9" providerId="ADAL" clId="{8682164C-980F-40AF-A42F-FD2089E5083C}" dt="2023-08-16T20:31:09.352" v="7351" actId="478"/>
          <ac:spMkLst>
            <pc:docMk/>
            <pc:sldMk cId="3380515061" sldId="2076137688"/>
            <ac:spMk id="31" creationId="{24B0CEF9-59BD-76C2-0085-EA3908BAE6CB}"/>
          </ac:spMkLst>
        </pc:spChg>
        <pc:spChg chg="del">
          <ac:chgData name="Laurène DAVID" userId="5f7f841e-59ab-4eb4-94cf-f0753ad0a7b9" providerId="ADAL" clId="{8682164C-980F-40AF-A42F-FD2089E5083C}" dt="2023-08-16T20:31:11.671" v="7354" actId="478"/>
          <ac:spMkLst>
            <pc:docMk/>
            <pc:sldMk cId="3380515061" sldId="2076137688"/>
            <ac:spMk id="35" creationId="{BE1CCD89-BADA-930D-70A1-FA317F0070DC}"/>
          </ac:spMkLst>
        </pc:spChg>
        <pc:picChg chg="add mod modCrop">
          <ac:chgData name="Laurène DAVID" userId="5f7f841e-59ab-4eb4-94cf-f0753ad0a7b9" providerId="ADAL" clId="{8682164C-980F-40AF-A42F-FD2089E5083C}" dt="2023-08-29T09:27:13.615" v="30171" actId="1076"/>
          <ac:picMkLst>
            <pc:docMk/>
            <pc:sldMk cId="3380515061" sldId="2076137688"/>
            <ac:picMk id="6" creationId="{EA52CEC5-F633-CC1D-FD9B-20BB683EC394}"/>
          </ac:picMkLst>
        </pc:picChg>
        <pc:picChg chg="add del mod modCrop">
          <ac:chgData name="Laurène DAVID" userId="5f7f841e-59ab-4eb4-94cf-f0753ad0a7b9" providerId="ADAL" clId="{8682164C-980F-40AF-A42F-FD2089E5083C}" dt="2023-08-18T07:34:55.916" v="18882" actId="478"/>
          <ac:picMkLst>
            <pc:docMk/>
            <pc:sldMk cId="3380515061" sldId="2076137688"/>
            <ac:picMk id="9" creationId="{340461F4-BCB7-B830-728D-C98E1054EB4F}"/>
          </ac:picMkLst>
        </pc:picChg>
        <pc:picChg chg="del">
          <ac:chgData name="Laurène DAVID" userId="5f7f841e-59ab-4eb4-94cf-f0753ad0a7b9" providerId="ADAL" clId="{8682164C-980F-40AF-A42F-FD2089E5083C}" dt="2023-08-16T20:31:24.794" v="7370" actId="478"/>
          <ac:picMkLst>
            <pc:docMk/>
            <pc:sldMk cId="3380515061" sldId="2076137688"/>
            <ac:picMk id="14" creationId="{AE2E5708-482E-2356-8A60-25F80E831A07}"/>
          </ac:picMkLst>
        </pc:picChg>
        <pc:picChg chg="add del mod">
          <ac:chgData name="Laurène DAVID" userId="5f7f841e-59ab-4eb4-94cf-f0753ad0a7b9" providerId="ADAL" clId="{8682164C-980F-40AF-A42F-FD2089E5083C}" dt="2023-08-17T08:12:54.121" v="12719" actId="478"/>
          <ac:picMkLst>
            <pc:docMk/>
            <pc:sldMk cId="3380515061" sldId="2076137688"/>
            <ac:picMk id="16" creationId="{020C82E5-5754-B91C-0A3A-1CDEB9BBA76B}"/>
          </ac:picMkLst>
        </pc:picChg>
        <pc:picChg chg="add mod">
          <ac:chgData name="Laurène DAVID" userId="5f7f841e-59ab-4eb4-94cf-f0753ad0a7b9" providerId="ADAL" clId="{8682164C-980F-40AF-A42F-FD2089E5083C}" dt="2023-08-17T08:12:56.364" v="12721"/>
          <ac:picMkLst>
            <pc:docMk/>
            <pc:sldMk cId="3380515061" sldId="2076137688"/>
            <ac:picMk id="17" creationId="{1B5E8E2F-7EF1-84E6-C62D-FE57E5E2C62F}"/>
          </ac:picMkLst>
        </pc:picChg>
        <pc:picChg chg="add mod modCrop">
          <ac:chgData name="Laurène DAVID" userId="5f7f841e-59ab-4eb4-94cf-f0753ad0a7b9" providerId="ADAL" clId="{8682164C-980F-40AF-A42F-FD2089E5083C}" dt="2023-08-29T09:27:15.502" v="30172" actId="1076"/>
          <ac:picMkLst>
            <pc:docMk/>
            <pc:sldMk cId="3380515061" sldId="2076137688"/>
            <ac:picMk id="19" creationId="{D1577A00-F71B-D91F-197A-D42EB7A347F0}"/>
          </ac:picMkLst>
        </pc:picChg>
      </pc:sldChg>
      <pc:sldChg chg="addSp modSp add del mod">
        <pc:chgData name="Laurène DAVID" userId="5f7f841e-59ab-4eb4-94cf-f0753ad0a7b9" providerId="ADAL" clId="{8682164C-980F-40AF-A42F-FD2089E5083C}" dt="2023-08-16T20:14:42.401" v="7079" actId="2696"/>
        <pc:sldMkLst>
          <pc:docMk/>
          <pc:sldMk cId="3453050820" sldId="2076137688"/>
        </pc:sldMkLst>
        <pc:spChg chg="mod">
          <ac:chgData name="Laurène DAVID" userId="5f7f841e-59ab-4eb4-94cf-f0753ad0a7b9" providerId="ADAL" clId="{8682164C-980F-40AF-A42F-FD2089E5083C}" dt="2023-08-16T20:06:36.553" v="6721" actId="20577"/>
          <ac:spMkLst>
            <pc:docMk/>
            <pc:sldMk cId="3453050820" sldId="2076137688"/>
            <ac:spMk id="5" creationId="{F070CED8-63B5-C08C-26CA-824C7AB6244E}"/>
          </ac:spMkLst>
        </pc:spChg>
        <pc:spChg chg="add">
          <ac:chgData name="Laurène DAVID" userId="5f7f841e-59ab-4eb4-94cf-f0753ad0a7b9" providerId="ADAL" clId="{8682164C-980F-40AF-A42F-FD2089E5083C}" dt="2023-08-16T20:06:26.025" v="6698" actId="22"/>
          <ac:spMkLst>
            <pc:docMk/>
            <pc:sldMk cId="3453050820" sldId="2076137688"/>
            <ac:spMk id="6" creationId="{21FF1508-1511-AA06-B80A-F1321E159D45}"/>
          </ac:spMkLst>
        </pc:spChg>
        <pc:spChg chg="mod">
          <ac:chgData name="Laurène DAVID" userId="5f7f841e-59ab-4eb4-94cf-f0753ad0a7b9" providerId="ADAL" clId="{8682164C-980F-40AF-A42F-FD2089E5083C}" dt="2023-08-16T20:06:34.774" v="6720" actId="1076"/>
          <ac:spMkLst>
            <pc:docMk/>
            <pc:sldMk cId="3453050820" sldId="2076137688"/>
            <ac:spMk id="18" creationId="{43104D5C-C4D0-2C4E-7D84-FE76214089EF}"/>
          </ac:spMkLst>
        </pc:spChg>
      </pc:sldChg>
      <pc:sldChg chg="modSp add del mod">
        <pc:chgData name="Laurène DAVID" userId="5f7f841e-59ab-4eb4-94cf-f0753ad0a7b9" providerId="ADAL" clId="{8682164C-980F-40AF-A42F-FD2089E5083C}" dt="2023-08-16T20:09:13.078" v="6751" actId="2696"/>
        <pc:sldMkLst>
          <pc:docMk/>
          <pc:sldMk cId="2433034390" sldId="2076137689"/>
        </pc:sldMkLst>
        <pc:spChg chg="mod">
          <ac:chgData name="Laurène DAVID" userId="5f7f841e-59ab-4eb4-94cf-f0753ad0a7b9" providerId="ADAL" clId="{8682164C-980F-40AF-A42F-FD2089E5083C}" dt="2023-08-16T20:07:59.821" v="6740" actId="20577"/>
          <ac:spMkLst>
            <pc:docMk/>
            <pc:sldMk cId="2433034390" sldId="2076137689"/>
            <ac:spMk id="29" creationId="{A888C9F9-9A7A-7462-7034-937F35426E9E}"/>
          </ac:spMkLst>
        </pc:spChg>
      </pc:sldChg>
      <pc:sldChg chg="addSp delSp modSp add del mod">
        <pc:chgData name="Laurène DAVID" userId="5f7f841e-59ab-4eb4-94cf-f0753ad0a7b9" providerId="ADAL" clId="{8682164C-980F-40AF-A42F-FD2089E5083C}" dt="2023-08-16T20:30:39.206" v="7348" actId="2696"/>
        <pc:sldMkLst>
          <pc:docMk/>
          <pc:sldMk cId="3024161904" sldId="2076137689"/>
        </pc:sldMkLst>
        <pc:spChg chg="add del mod">
          <ac:chgData name="Laurène DAVID" userId="5f7f841e-59ab-4eb4-94cf-f0753ad0a7b9" providerId="ADAL" clId="{8682164C-980F-40AF-A42F-FD2089E5083C}" dt="2023-08-16T20:22:24.979" v="7199"/>
          <ac:spMkLst>
            <pc:docMk/>
            <pc:sldMk cId="3024161904" sldId="2076137689"/>
            <ac:spMk id="4" creationId="{AA749CEA-308C-C57E-D9DE-78286BAFB8DE}"/>
          </ac:spMkLst>
        </pc:spChg>
      </pc:sldChg>
      <pc:sldChg chg="addSp delSp modSp add del mod ord modNotesTx">
        <pc:chgData name="Laurène DAVID" userId="5f7f841e-59ab-4eb4-94cf-f0753ad0a7b9" providerId="ADAL" clId="{8682164C-980F-40AF-A42F-FD2089E5083C}" dt="2023-08-18T07:39:47.238" v="18956" actId="2696"/>
        <pc:sldMkLst>
          <pc:docMk/>
          <pc:sldMk cId="3242517025" sldId="2076137689"/>
        </pc:sldMkLst>
        <pc:spChg chg="mod">
          <ac:chgData name="Laurène DAVID" userId="5f7f841e-59ab-4eb4-94cf-f0753ad0a7b9" providerId="ADAL" clId="{8682164C-980F-40AF-A42F-FD2089E5083C}" dt="2023-08-17T08:13:00.666" v="12723" actId="20577"/>
          <ac:spMkLst>
            <pc:docMk/>
            <pc:sldMk cId="3242517025" sldId="2076137689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7T09:41:27.040" v="15305" actId="14100"/>
          <ac:spMkLst>
            <pc:docMk/>
            <pc:sldMk cId="3242517025" sldId="2076137689"/>
            <ac:spMk id="7" creationId="{A5B4132B-C26D-D99A-E460-4B8019174518}"/>
          </ac:spMkLst>
        </pc:spChg>
        <pc:spChg chg="del">
          <ac:chgData name="Laurène DAVID" userId="5f7f841e-59ab-4eb4-94cf-f0753ad0a7b9" providerId="ADAL" clId="{8682164C-980F-40AF-A42F-FD2089E5083C}" dt="2023-08-16T20:58:53.065" v="8076" actId="478"/>
          <ac:spMkLst>
            <pc:docMk/>
            <pc:sldMk cId="3242517025" sldId="2076137689"/>
            <ac:spMk id="15" creationId="{085199CC-F1EA-75B4-2574-38DF4FEA0949}"/>
          </ac:spMkLst>
        </pc:spChg>
        <pc:spChg chg="mod">
          <ac:chgData name="Laurène DAVID" userId="5f7f841e-59ab-4eb4-94cf-f0753ad0a7b9" providerId="ADAL" clId="{8682164C-980F-40AF-A42F-FD2089E5083C}" dt="2023-08-16T21:07:41.933" v="8427" actId="20577"/>
          <ac:spMkLst>
            <pc:docMk/>
            <pc:sldMk cId="3242517025" sldId="2076137689"/>
            <ac:spMk id="18" creationId="{43104D5C-C4D0-2C4E-7D84-FE76214089EF}"/>
          </ac:spMkLst>
        </pc:spChg>
        <pc:spChg chg="del">
          <ac:chgData name="Laurène DAVID" userId="5f7f841e-59ab-4eb4-94cf-f0753ad0a7b9" providerId="ADAL" clId="{8682164C-980F-40AF-A42F-FD2089E5083C}" dt="2023-08-16T20:58:50.835" v="8074" actId="478"/>
          <ac:spMkLst>
            <pc:docMk/>
            <pc:sldMk cId="3242517025" sldId="2076137689"/>
            <ac:spMk id="21" creationId="{418F9588-B268-66CF-9551-661D0618C465}"/>
          </ac:spMkLst>
        </pc:spChg>
        <pc:spChg chg="del">
          <ac:chgData name="Laurène DAVID" userId="5f7f841e-59ab-4eb4-94cf-f0753ad0a7b9" providerId="ADAL" clId="{8682164C-980F-40AF-A42F-FD2089E5083C}" dt="2023-08-16T20:58:52.002" v="8075" actId="478"/>
          <ac:spMkLst>
            <pc:docMk/>
            <pc:sldMk cId="3242517025" sldId="2076137689"/>
            <ac:spMk id="22" creationId="{5F1EAC31-F857-EC78-ABC2-68E934E7EB6D}"/>
          </ac:spMkLst>
        </pc:spChg>
        <pc:spChg chg="del">
          <ac:chgData name="Laurène DAVID" userId="5f7f841e-59ab-4eb4-94cf-f0753ad0a7b9" providerId="ADAL" clId="{8682164C-980F-40AF-A42F-FD2089E5083C}" dt="2023-08-16T20:58:50.104" v="8073" actId="478"/>
          <ac:spMkLst>
            <pc:docMk/>
            <pc:sldMk cId="3242517025" sldId="2076137689"/>
            <ac:spMk id="23" creationId="{0931862B-C31B-BDE9-4C7B-60FF80CB57D5}"/>
          </ac:spMkLst>
        </pc:spChg>
        <pc:spChg chg="del">
          <ac:chgData name="Laurène DAVID" userId="5f7f841e-59ab-4eb4-94cf-f0753ad0a7b9" providerId="ADAL" clId="{8682164C-980F-40AF-A42F-FD2089E5083C}" dt="2023-08-16T20:58:49.093" v="8072" actId="478"/>
          <ac:spMkLst>
            <pc:docMk/>
            <pc:sldMk cId="3242517025" sldId="2076137689"/>
            <ac:spMk id="24" creationId="{643AE632-0648-2E32-B907-4122BBDA240C}"/>
          </ac:spMkLst>
        </pc:spChg>
        <pc:spChg chg="mod">
          <ac:chgData name="Laurène DAVID" userId="5f7f841e-59ab-4eb4-94cf-f0753ad0a7b9" providerId="ADAL" clId="{8682164C-980F-40AF-A42F-FD2089E5083C}" dt="2023-08-16T20:55:43.108" v="7929" actId="1076"/>
          <ac:spMkLst>
            <pc:docMk/>
            <pc:sldMk cId="3242517025" sldId="2076137689"/>
            <ac:spMk id="27" creationId="{DADE05C9-4076-5D39-E309-7DBE8E672CF4}"/>
          </ac:spMkLst>
        </pc:spChg>
        <pc:spChg chg="mod">
          <ac:chgData name="Laurène DAVID" userId="5f7f841e-59ab-4eb4-94cf-f0753ad0a7b9" providerId="ADAL" clId="{8682164C-980F-40AF-A42F-FD2089E5083C}" dt="2023-08-16T20:55:29.324" v="7926" actId="20577"/>
          <ac:spMkLst>
            <pc:docMk/>
            <pc:sldMk cId="3242517025" sldId="2076137689"/>
            <ac:spMk id="29" creationId="{A888C9F9-9A7A-7462-7034-937F35426E9E}"/>
          </ac:spMkLst>
        </pc:spChg>
        <pc:spChg chg="mod">
          <ac:chgData name="Laurène DAVID" userId="5f7f841e-59ab-4eb4-94cf-f0753ad0a7b9" providerId="ADAL" clId="{8682164C-980F-40AF-A42F-FD2089E5083C}" dt="2023-08-16T20:58:31.127" v="8057" actId="1076"/>
          <ac:spMkLst>
            <pc:docMk/>
            <pc:sldMk cId="3242517025" sldId="2076137689"/>
            <ac:spMk id="31" creationId="{24B0CEF9-59BD-76C2-0085-EA3908BAE6CB}"/>
          </ac:spMkLst>
        </pc:spChg>
        <pc:spChg chg="mod">
          <ac:chgData name="Laurène DAVID" userId="5f7f841e-59ab-4eb4-94cf-f0753ad0a7b9" providerId="ADAL" clId="{8682164C-980F-40AF-A42F-FD2089E5083C}" dt="2023-08-16T20:58:44.151" v="8070" actId="20577"/>
          <ac:spMkLst>
            <pc:docMk/>
            <pc:sldMk cId="3242517025" sldId="2076137689"/>
            <ac:spMk id="35" creationId="{BE1CCD89-BADA-930D-70A1-FA317F0070DC}"/>
          </ac:spMkLst>
        </pc:spChg>
        <pc:picChg chg="add mod">
          <ac:chgData name="Laurène DAVID" userId="5f7f841e-59ab-4eb4-94cf-f0753ad0a7b9" providerId="ADAL" clId="{8682164C-980F-40AF-A42F-FD2089E5083C}" dt="2023-08-17T08:13:01.032" v="12724"/>
          <ac:picMkLst>
            <pc:docMk/>
            <pc:sldMk cId="3242517025" sldId="2076137689"/>
            <ac:picMk id="3" creationId="{B39FE0EA-C561-5D50-505D-085571984B8B}"/>
          </ac:picMkLst>
        </pc:picChg>
        <pc:picChg chg="del">
          <ac:chgData name="Laurène DAVID" userId="5f7f841e-59ab-4eb4-94cf-f0753ad0a7b9" providerId="ADAL" clId="{8682164C-980F-40AF-A42F-FD2089E5083C}" dt="2023-08-16T20:58:47.754" v="8071" actId="478"/>
          <ac:picMkLst>
            <pc:docMk/>
            <pc:sldMk cId="3242517025" sldId="2076137689"/>
            <ac:picMk id="14" creationId="{AE2E5708-482E-2356-8A60-25F80E831A07}"/>
          </ac:picMkLst>
        </pc:picChg>
        <pc:picChg chg="add del mod">
          <ac:chgData name="Laurène DAVID" userId="5f7f841e-59ab-4eb4-94cf-f0753ad0a7b9" providerId="ADAL" clId="{8682164C-980F-40AF-A42F-FD2089E5083C}" dt="2023-08-16T20:59:25.946" v="8084" actId="478"/>
          <ac:picMkLst>
            <pc:docMk/>
            <pc:sldMk cId="3242517025" sldId="2076137689"/>
            <ac:picMk id="1026" creationId="{D5F5BB2A-2081-A917-6FB5-B8C053CB30EC}"/>
          </ac:picMkLst>
        </pc:picChg>
        <pc:picChg chg="add mod">
          <ac:chgData name="Laurène DAVID" userId="5f7f841e-59ab-4eb4-94cf-f0753ad0a7b9" providerId="ADAL" clId="{8682164C-980F-40AF-A42F-FD2089E5083C}" dt="2023-08-18T07:36:33.424" v="18936" actId="1076"/>
          <ac:picMkLst>
            <pc:docMk/>
            <pc:sldMk cId="3242517025" sldId="2076137689"/>
            <ac:picMk id="1028" creationId="{AB82C5D3-C910-4F83-EC34-84368F6329A2}"/>
          </ac:picMkLst>
        </pc:picChg>
      </pc:sldChg>
      <pc:sldChg chg="modSp add del mod">
        <pc:chgData name="Laurène DAVID" userId="5f7f841e-59ab-4eb4-94cf-f0753ad0a7b9" providerId="ADAL" clId="{8682164C-980F-40AF-A42F-FD2089E5083C}" dt="2023-08-16T20:09:16.178" v="6752" actId="2696"/>
        <pc:sldMkLst>
          <pc:docMk/>
          <pc:sldMk cId="1737242193" sldId="2076137690"/>
        </pc:sldMkLst>
        <pc:spChg chg="mod">
          <ac:chgData name="Laurène DAVID" userId="5f7f841e-59ab-4eb4-94cf-f0753ad0a7b9" providerId="ADAL" clId="{8682164C-980F-40AF-A42F-FD2089E5083C}" dt="2023-08-16T20:08:05.949" v="6748" actId="20577"/>
          <ac:spMkLst>
            <pc:docMk/>
            <pc:sldMk cId="1737242193" sldId="2076137690"/>
            <ac:spMk id="29" creationId="{A888C9F9-9A7A-7462-7034-937F35426E9E}"/>
          </ac:spMkLst>
        </pc:spChg>
      </pc:sldChg>
      <pc:sldChg chg="addSp delSp modSp add del mod">
        <pc:chgData name="Laurène DAVID" userId="5f7f841e-59ab-4eb4-94cf-f0753ad0a7b9" providerId="ADAL" clId="{8682164C-980F-40AF-A42F-FD2089E5083C}" dt="2023-08-16T21:14:45.427" v="8574" actId="2696"/>
        <pc:sldMkLst>
          <pc:docMk/>
          <pc:sldMk cId="3931971262" sldId="2076137690"/>
        </pc:sldMkLst>
        <pc:spChg chg="add del mod">
          <ac:chgData name="Laurène DAVID" userId="5f7f841e-59ab-4eb4-94cf-f0753ad0a7b9" providerId="ADAL" clId="{8682164C-980F-40AF-A42F-FD2089E5083C}" dt="2023-08-16T20:53:32.649" v="7743" actId="478"/>
          <ac:spMkLst>
            <pc:docMk/>
            <pc:sldMk cId="3931971262" sldId="2076137690"/>
            <ac:spMk id="3" creationId="{FC0B13D7-29A9-5DCB-EA35-45864D18F425}"/>
          </ac:spMkLst>
        </pc:spChg>
        <pc:spChg chg="add mod">
          <ac:chgData name="Laurène DAVID" userId="5f7f841e-59ab-4eb4-94cf-f0753ad0a7b9" providerId="ADAL" clId="{8682164C-980F-40AF-A42F-FD2089E5083C}" dt="2023-08-16T21:10:33.190" v="8434" actId="1076"/>
          <ac:spMkLst>
            <pc:docMk/>
            <pc:sldMk cId="3931971262" sldId="2076137690"/>
            <ac:spMk id="6" creationId="{0CCB411A-21D5-C80B-BD80-CED4C847E7E0}"/>
          </ac:spMkLst>
        </pc:spChg>
        <pc:spChg chg="mod">
          <ac:chgData name="Laurène DAVID" userId="5f7f841e-59ab-4eb4-94cf-f0753ad0a7b9" providerId="ADAL" clId="{8682164C-980F-40AF-A42F-FD2089E5083C}" dt="2023-08-16T21:12:44.591" v="8470" actId="20577"/>
          <ac:spMkLst>
            <pc:docMk/>
            <pc:sldMk cId="3931971262" sldId="2076137690"/>
            <ac:spMk id="7" creationId="{A5B4132B-C26D-D99A-E460-4B8019174518}"/>
          </ac:spMkLst>
        </pc:spChg>
        <pc:spChg chg="add mod">
          <ac:chgData name="Laurène DAVID" userId="5f7f841e-59ab-4eb4-94cf-f0753ad0a7b9" providerId="ADAL" clId="{8682164C-980F-40AF-A42F-FD2089E5083C}" dt="2023-08-16T21:10:36.826" v="8440" actId="1037"/>
          <ac:spMkLst>
            <pc:docMk/>
            <pc:sldMk cId="3931971262" sldId="2076137690"/>
            <ac:spMk id="8" creationId="{4C9811F8-A0DE-1519-D031-3EBDD5C401CE}"/>
          </ac:spMkLst>
        </pc:spChg>
        <pc:spChg chg="add mod">
          <ac:chgData name="Laurène DAVID" userId="5f7f841e-59ab-4eb4-94cf-f0753ad0a7b9" providerId="ADAL" clId="{8682164C-980F-40AF-A42F-FD2089E5083C}" dt="2023-08-16T21:10:30.817" v="8433" actId="1076"/>
          <ac:spMkLst>
            <pc:docMk/>
            <pc:sldMk cId="3931971262" sldId="2076137690"/>
            <ac:spMk id="10" creationId="{F3152795-3E78-B63F-A936-FA49ABC6D863}"/>
          </ac:spMkLst>
        </pc:spChg>
        <pc:spChg chg="add mod">
          <ac:chgData name="Laurène DAVID" userId="5f7f841e-59ab-4eb4-94cf-f0753ad0a7b9" providerId="ADAL" clId="{8682164C-980F-40AF-A42F-FD2089E5083C}" dt="2023-08-16T21:12:50.078" v="8472" actId="1076"/>
          <ac:spMkLst>
            <pc:docMk/>
            <pc:sldMk cId="3931971262" sldId="2076137690"/>
            <ac:spMk id="12" creationId="{97C60880-0AF2-9EFB-1FD6-4E8CFE493673}"/>
          </ac:spMkLst>
        </pc:spChg>
        <pc:spChg chg="del">
          <ac:chgData name="Laurène DAVID" userId="5f7f841e-59ab-4eb4-94cf-f0753ad0a7b9" providerId="ADAL" clId="{8682164C-980F-40AF-A42F-FD2089E5083C}" dt="2023-08-16T20:53:29.328" v="7741" actId="478"/>
          <ac:spMkLst>
            <pc:docMk/>
            <pc:sldMk cId="3931971262" sldId="2076137690"/>
            <ac:spMk id="15" creationId="{085199CC-F1EA-75B4-2574-38DF4FEA0949}"/>
          </ac:spMkLst>
        </pc:spChg>
        <pc:spChg chg="mod">
          <ac:chgData name="Laurène DAVID" userId="5f7f841e-59ab-4eb4-94cf-f0753ad0a7b9" providerId="ADAL" clId="{8682164C-980F-40AF-A42F-FD2089E5083C}" dt="2023-08-16T21:12:53.901" v="8474" actId="1076"/>
          <ac:spMkLst>
            <pc:docMk/>
            <pc:sldMk cId="3931971262" sldId="2076137690"/>
            <ac:spMk id="18" creationId="{43104D5C-C4D0-2C4E-7D84-FE76214089EF}"/>
          </ac:spMkLst>
        </pc:spChg>
        <pc:spChg chg="del">
          <ac:chgData name="Laurène DAVID" userId="5f7f841e-59ab-4eb4-94cf-f0753ad0a7b9" providerId="ADAL" clId="{8682164C-980F-40AF-A42F-FD2089E5083C}" dt="2023-08-16T20:53:34.733" v="7746" actId="478"/>
          <ac:spMkLst>
            <pc:docMk/>
            <pc:sldMk cId="3931971262" sldId="2076137690"/>
            <ac:spMk id="21" creationId="{418F9588-B268-66CF-9551-661D0618C465}"/>
          </ac:spMkLst>
        </pc:spChg>
        <pc:spChg chg="del">
          <ac:chgData name="Laurène DAVID" userId="5f7f841e-59ab-4eb4-94cf-f0753ad0a7b9" providerId="ADAL" clId="{8682164C-980F-40AF-A42F-FD2089E5083C}" dt="2023-08-16T20:53:35.778" v="7747" actId="478"/>
          <ac:spMkLst>
            <pc:docMk/>
            <pc:sldMk cId="3931971262" sldId="2076137690"/>
            <ac:spMk id="22" creationId="{5F1EAC31-F857-EC78-ABC2-68E934E7EB6D}"/>
          </ac:spMkLst>
        </pc:spChg>
        <pc:spChg chg="del">
          <ac:chgData name="Laurène DAVID" userId="5f7f841e-59ab-4eb4-94cf-f0753ad0a7b9" providerId="ADAL" clId="{8682164C-980F-40AF-A42F-FD2089E5083C}" dt="2023-08-16T20:53:34.158" v="7745" actId="478"/>
          <ac:spMkLst>
            <pc:docMk/>
            <pc:sldMk cId="3931971262" sldId="2076137690"/>
            <ac:spMk id="23" creationId="{0931862B-C31B-BDE9-4C7B-60FF80CB57D5}"/>
          </ac:spMkLst>
        </pc:spChg>
        <pc:spChg chg="del">
          <ac:chgData name="Laurène DAVID" userId="5f7f841e-59ab-4eb4-94cf-f0753ad0a7b9" providerId="ADAL" clId="{8682164C-980F-40AF-A42F-FD2089E5083C}" dt="2023-08-16T20:53:33.624" v="7744" actId="478"/>
          <ac:spMkLst>
            <pc:docMk/>
            <pc:sldMk cId="3931971262" sldId="2076137690"/>
            <ac:spMk id="24" creationId="{643AE632-0648-2E32-B907-4122BBDA240C}"/>
          </ac:spMkLst>
        </pc:spChg>
        <pc:spChg chg="mod">
          <ac:chgData name="Laurène DAVID" userId="5f7f841e-59ab-4eb4-94cf-f0753ad0a7b9" providerId="ADAL" clId="{8682164C-980F-40AF-A42F-FD2089E5083C}" dt="2023-08-16T21:12:55.469" v="8475" actId="1076"/>
          <ac:spMkLst>
            <pc:docMk/>
            <pc:sldMk cId="3931971262" sldId="2076137690"/>
            <ac:spMk id="27" creationId="{DADE05C9-4076-5D39-E309-7DBE8E672CF4}"/>
          </ac:spMkLst>
        </pc:spChg>
        <pc:spChg chg="mod">
          <ac:chgData name="Laurène DAVID" userId="5f7f841e-59ab-4eb4-94cf-f0753ad0a7b9" providerId="ADAL" clId="{8682164C-980F-40AF-A42F-FD2089E5083C}" dt="2023-08-16T20:51:23.505" v="7617" actId="20577"/>
          <ac:spMkLst>
            <pc:docMk/>
            <pc:sldMk cId="3931971262" sldId="2076137690"/>
            <ac:spMk id="29" creationId="{A888C9F9-9A7A-7462-7034-937F35426E9E}"/>
          </ac:spMkLst>
        </pc:spChg>
        <pc:spChg chg="mod">
          <ac:chgData name="Laurène DAVID" userId="5f7f841e-59ab-4eb4-94cf-f0753ad0a7b9" providerId="ADAL" clId="{8682164C-980F-40AF-A42F-FD2089E5083C}" dt="2023-08-16T21:12:52.084" v="8473" actId="1076"/>
          <ac:spMkLst>
            <pc:docMk/>
            <pc:sldMk cId="3931971262" sldId="2076137690"/>
            <ac:spMk id="31" creationId="{24B0CEF9-59BD-76C2-0085-EA3908BAE6CB}"/>
          </ac:spMkLst>
        </pc:spChg>
        <pc:spChg chg="mod">
          <ac:chgData name="Laurène DAVID" userId="5f7f841e-59ab-4eb4-94cf-f0753ad0a7b9" providerId="ADAL" clId="{8682164C-980F-40AF-A42F-FD2089E5083C}" dt="2023-08-16T21:12:59.034" v="8476" actId="1076"/>
          <ac:spMkLst>
            <pc:docMk/>
            <pc:sldMk cId="3931971262" sldId="2076137690"/>
            <ac:spMk id="35" creationId="{BE1CCD89-BADA-930D-70A1-FA317F0070DC}"/>
          </ac:spMkLst>
        </pc:spChg>
        <pc:picChg chg="add mod">
          <ac:chgData name="Laurène DAVID" userId="5f7f841e-59ab-4eb4-94cf-f0753ad0a7b9" providerId="ADAL" clId="{8682164C-980F-40AF-A42F-FD2089E5083C}" dt="2023-08-16T21:10:30.817" v="8433" actId="1076"/>
          <ac:picMkLst>
            <pc:docMk/>
            <pc:sldMk cId="3931971262" sldId="2076137690"/>
            <ac:picMk id="4" creationId="{D3F82FCB-832F-B378-B23F-4F0866210A57}"/>
          </ac:picMkLst>
        </pc:picChg>
        <pc:picChg chg="del">
          <ac:chgData name="Laurène DAVID" userId="5f7f841e-59ab-4eb4-94cf-f0753ad0a7b9" providerId="ADAL" clId="{8682164C-980F-40AF-A42F-FD2089E5083C}" dt="2023-08-16T20:53:28.071" v="7740" actId="478"/>
          <ac:picMkLst>
            <pc:docMk/>
            <pc:sldMk cId="3931971262" sldId="2076137690"/>
            <ac:picMk id="14" creationId="{AE2E5708-482E-2356-8A60-25F80E831A07}"/>
          </ac:picMkLst>
        </pc:picChg>
        <pc:cxnChg chg="add mod">
          <ac:chgData name="Laurène DAVID" userId="5f7f841e-59ab-4eb4-94cf-f0753ad0a7b9" providerId="ADAL" clId="{8682164C-980F-40AF-A42F-FD2089E5083C}" dt="2023-08-16T21:10:30.817" v="8433" actId="1076"/>
          <ac:cxnSpMkLst>
            <pc:docMk/>
            <pc:sldMk cId="3931971262" sldId="2076137690"/>
            <ac:cxnSpMk id="9" creationId="{B200AC42-F56D-17B3-F00E-3297FE143C3F}"/>
          </ac:cxnSpMkLst>
        </pc:cxnChg>
      </pc:sldChg>
      <pc:sldChg chg="delSp add del mod">
        <pc:chgData name="Laurène DAVID" userId="5f7f841e-59ab-4eb4-94cf-f0753ad0a7b9" providerId="ADAL" clId="{8682164C-980F-40AF-A42F-FD2089E5083C}" dt="2023-08-16T21:24:12.822" v="8877" actId="2696"/>
        <pc:sldMkLst>
          <pc:docMk/>
          <pc:sldMk cId="1873753327" sldId="2076137691"/>
        </pc:sldMkLst>
        <pc:spChg chg="del">
          <ac:chgData name="Laurène DAVID" userId="5f7f841e-59ab-4eb4-94cf-f0753ad0a7b9" providerId="ADAL" clId="{8682164C-980F-40AF-A42F-FD2089E5083C}" dt="2023-08-16T20:52:59.163" v="7735" actId="478"/>
          <ac:spMkLst>
            <pc:docMk/>
            <pc:sldMk cId="1873753327" sldId="2076137691"/>
            <ac:spMk id="15" creationId="{085199CC-F1EA-75B4-2574-38DF4FEA0949}"/>
          </ac:spMkLst>
        </pc:spChg>
        <pc:spChg chg="del">
          <ac:chgData name="Laurène DAVID" userId="5f7f841e-59ab-4eb4-94cf-f0753ad0a7b9" providerId="ADAL" clId="{8682164C-980F-40AF-A42F-FD2089E5083C}" dt="2023-08-16T20:53:01.710" v="7738" actId="478"/>
          <ac:spMkLst>
            <pc:docMk/>
            <pc:sldMk cId="1873753327" sldId="2076137691"/>
            <ac:spMk id="21" creationId="{418F9588-B268-66CF-9551-661D0618C465}"/>
          </ac:spMkLst>
        </pc:spChg>
        <pc:spChg chg="del">
          <ac:chgData name="Laurène DAVID" userId="5f7f841e-59ab-4eb4-94cf-f0753ad0a7b9" providerId="ADAL" clId="{8682164C-980F-40AF-A42F-FD2089E5083C}" dt="2023-08-16T20:53:02.737" v="7739" actId="478"/>
          <ac:spMkLst>
            <pc:docMk/>
            <pc:sldMk cId="1873753327" sldId="2076137691"/>
            <ac:spMk id="22" creationId="{5F1EAC31-F857-EC78-ABC2-68E934E7EB6D}"/>
          </ac:spMkLst>
        </pc:spChg>
        <pc:spChg chg="del">
          <ac:chgData name="Laurène DAVID" userId="5f7f841e-59ab-4eb4-94cf-f0753ad0a7b9" providerId="ADAL" clId="{8682164C-980F-40AF-A42F-FD2089E5083C}" dt="2023-08-16T20:53:01" v="7737" actId="478"/>
          <ac:spMkLst>
            <pc:docMk/>
            <pc:sldMk cId="1873753327" sldId="2076137691"/>
            <ac:spMk id="23" creationId="{0931862B-C31B-BDE9-4C7B-60FF80CB57D5}"/>
          </ac:spMkLst>
        </pc:spChg>
        <pc:spChg chg="del">
          <ac:chgData name="Laurène DAVID" userId="5f7f841e-59ab-4eb4-94cf-f0753ad0a7b9" providerId="ADAL" clId="{8682164C-980F-40AF-A42F-FD2089E5083C}" dt="2023-08-16T20:53:00.428" v="7736" actId="478"/>
          <ac:spMkLst>
            <pc:docMk/>
            <pc:sldMk cId="1873753327" sldId="2076137691"/>
            <ac:spMk id="24" creationId="{643AE632-0648-2E32-B907-4122BBDA240C}"/>
          </ac:spMkLst>
        </pc:spChg>
        <pc:picChg chg="del">
          <ac:chgData name="Laurène DAVID" userId="5f7f841e-59ab-4eb4-94cf-f0753ad0a7b9" providerId="ADAL" clId="{8682164C-980F-40AF-A42F-FD2089E5083C}" dt="2023-08-16T20:52:58.354" v="7734" actId="478"/>
          <ac:picMkLst>
            <pc:docMk/>
            <pc:sldMk cId="1873753327" sldId="2076137691"/>
            <ac:picMk id="14" creationId="{AE2E5708-482E-2356-8A60-25F80E831A07}"/>
          </ac:picMkLst>
        </pc:picChg>
      </pc:sldChg>
      <pc:sldChg chg="addSp delSp modSp add mod ord modNotesTx">
        <pc:chgData name="Laurène DAVID" userId="5f7f841e-59ab-4eb4-94cf-f0753ad0a7b9" providerId="ADAL" clId="{8682164C-980F-40AF-A42F-FD2089E5083C}" dt="2023-08-29T09:54:49.250" v="30292" actId="20577"/>
        <pc:sldMkLst>
          <pc:docMk/>
          <pc:sldMk cId="1775883499" sldId="2076137692"/>
        </pc:sldMkLst>
        <pc:spChg chg="del">
          <ac:chgData name="Laurène DAVID" userId="5f7f841e-59ab-4eb4-94cf-f0753ad0a7b9" providerId="ADAL" clId="{8682164C-980F-40AF-A42F-FD2089E5083C}" dt="2023-08-16T20:56:30.012" v="7954" actId="478"/>
          <ac:spMkLst>
            <pc:docMk/>
            <pc:sldMk cId="1775883499" sldId="2076137692"/>
            <ac:spMk id="3" creationId="{EB78F8F5-3C8D-8663-E99D-75284CE3708B}"/>
          </ac:spMkLst>
        </pc:spChg>
        <pc:spChg chg="del">
          <ac:chgData name="Laurène DAVID" userId="5f7f841e-59ab-4eb4-94cf-f0753ad0a7b9" providerId="ADAL" clId="{8682164C-980F-40AF-A42F-FD2089E5083C}" dt="2023-08-16T22:28:04.342" v="10006" actId="478"/>
          <ac:spMkLst>
            <pc:docMk/>
            <pc:sldMk cId="1775883499" sldId="2076137692"/>
            <ac:spMk id="4" creationId="{F0479AF2-2C50-7D8B-9E31-B960BCA31253}"/>
          </ac:spMkLst>
        </pc:spChg>
        <pc:spChg chg="mod">
          <ac:chgData name="Laurène DAVID" userId="5f7f841e-59ab-4eb4-94cf-f0753ad0a7b9" providerId="ADAL" clId="{8682164C-980F-40AF-A42F-FD2089E5083C}" dt="2023-08-16T20:56:19.493" v="7953" actId="20577"/>
          <ac:spMkLst>
            <pc:docMk/>
            <pc:sldMk cId="1775883499" sldId="2076137692"/>
            <ac:spMk id="6" creationId="{41E6695D-F6FB-18DC-1D03-66215A27FBAB}"/>
          </ac:spMkLst>
        </pc:spChg>
        <pc:spChg chg="add mod">
          <ac:chgData name="Laurène DAVID" userId="5f7f841e-59ab-4eb4-94cf-f0753ad0a7b9" providerId="ADAL" clId="{8682164C-980F-40AF-A42F-FD2089E5083C}" dt="2023-08-16T22:36:34.436" v="10223" actId="14100"/>
          <ac:spMkLst>
            <pc:docMk/>
            <pc:sldMk cId="1775883499" sldId="2076137692"/>
            <ac:spMk id="7" creationId="{03AE18DF-914B-9492-35DD-8B5185DF55A7}"/>
          </ac:spMkLst>
        </pc:spChg>
        <pc:spChg chg="add mod">
          <ac:chgData name="Laurène DAVID" userId="5f7f841e-59ab-4eb4-94cf-f0753ad0a7b9" providerId="ADAL" clId="{8682164C-980F-40AF-A42F-FD2089E5083C}" dt="2023-08-16T22:35:22.116" v="10125"/>
          <ac:spMkLst>
            <pc:docMk/>
            <pc:sldMk cId="1775883499" sldId="2076137692"/>
            <ac:spMk id="8" creationId="{F3E0BA64-38A1-F035-3698-889CC71BD4F8}"/>
          </ac:spMkLst>
        </pc:spChg>
        <pc:spChg chg="add mod">
          <ac:chgData name="Laurène DAVID" userId="5f7f841e-59ab-4eb4-94cf-f0753ad0a7b9" providerId="ADAL" clId="{8682164C-980F-40AF-A42F-FD2089E5083C}" dt="2023-08-29T09:54:45.094" v="30289" actId="20577"/>
          <ac:spMkLst>
            <pc:docMk/>
            <pc:sldMk cId="1775883499" sldId="2076137692"/>
            <ac:spMk id="9" creationId="{6B18B653-24BA-DF07-FEE5-A3C98E575C5A}"/>
          </ac:spMkLst>
        </pc:spChg>
        <pc:spChg chg="add del mod">
          <ac:chgData name="Laurène DAVID" userId="5f7f841e-59ab-4eb4-94cf-f0753ad0a7b9" providerId="ADAL" clId="{8682164C-980F-40AF-A42F-FD2089E5083C}" dt="2023-08-16T22:40:06.466" v="10264" actId="478"/>
          <ac:spMkLst>
            <pc:docMk/>
            <pc:sldMk cId="1775883499" sldId="2076137692"/>
            <ac:spMk id="11" creationId="{14F9E28E-7613-3AB6-09E6-E94FB5C1E83A}"/>
          </ac:spMkLst>
        </pc:spChg>
        <pc:spChg chg="add mod">
          <ac:chgData name="Laurène DAVID" userId="5f7f841e-59ab-4eb4-94cf-f0753ad0a7b9" providerId="ADAL" clId="{8682164C-980F-40AF-A42F-FD2089E5083C}" dt="2023-08-16T22:41:03.103" v="10267" actId="1076"/>
          <ac:spMkLst>
            <pc:docMk/>
            <pc:sldMk cId="1775883499" sldId="2076137692"/>
            <ac:spMk id="13" creationId="{2246BA56-C1A9-21BE-1C46-840E70A39A80}"/>
          </ac:spMkLst>
        </pc:spChg>
        <pc:spChg chg="add mod">
          <ac:chgData name="Laurène DAVID" userId="5f7f841e-59ab-4eb4-94cf-f0753ad0a7b9" providerId="ADAL" clId="{8682164C-980F-40AF-A42F-FD2089E5083C}" dt="2023-08-29T09:54:49.250" v="30292" actId="20577"/>
          <ac:spMkLst>
            <pc:docMk/>
            <pc:sldMk cId="1775883499" sldId="2076137692"/>
            <ac:spMk id="14" creationId="{96114B63-D589-69C7-0CC1-BDEEB04D3B3C}"/>
          </ac:spMkLst>
        </pc:spChg>
        <pc:spChg chg="add mod">
          <ac:chgData name="Laurène DAVID" userId="5f7f841e-59ab-4eb4-94cf-f0753ad0a7b9" providerId="ADAL" clId="{8682164C-980F-40AF-A42F-FD2089E5083C}" dt="2023-08-28T22:25:48.663" v="30063" actId="113"/>
          <ac:spMkLst>
            <pc:docMk/>
            <pc:sldMk cId="1775883499" sldId="2076137692"/>
            <ac:spMk id="18" creationId="{A1FCD873-6BBF-A3C3-B68A-DA9330BC2A43}"/>
          </ac:spMkLst>
        </pc:spChg>
        <pc:picChg chg="add mod">
          <ac:chgData name="Laurène DAVID" userId="5f7f841e-59ab-4eb4-94cf-f0753ad0a7b9" providerId="ADAL" clId="{8682164C-980F-40AF-A42F-FD2089E5083C}" dt="2023-08-17T09:21:30.961" v="14564" actId="1076"/>
          <ac:picMkLst>
            <pc:docMk/>
            <pc:sldMk cId="1775883499" sldId="2076137692"/>
            <ac:picMk id="16" creationId="{4CBF2C2D-F7FD-B882-BAA7-B2E1B99BD5EB}"/>
          </ac:picMkLst>
        </pc:picChg>
        <pc:picChg chg="add mod">
          <ac:chgData name="Laurène DAVID" userId="5f7f841e-59ab-4eb4-94cf-f0753ad0a7b9" providerId="ADAL" clId="{8682164C-980F-40AF-A42F-FD2089E5083C}" dt="2023-08-17T09:00:09.437" v="13591"/>
          <ac:picMkLst>
            <pc:docMk/>
            <pc:sldMk cId="1775883499" sldId="2076137692"/>
            <ac:picMk id="17" creationId="{20F4537E-8F08-EB30-FE0F-375BFD71B039}"/>
          </ac:picMkLst>
        </pc:picChg>
        <pc:picChg chg="add del mod">
          <ac:chgData name="Laurène DAVID" userId="5f7f841e-59ab-4eb4-94cf-f0753ad0a7b9" providerId="ADAL" clId="{8682164C-980F-40AF-A42F-FD2089E5083C}" dt="2023-08-17T00:08:45.721" v="11556" actId="478"/>
          <ac:picMkLst>
            <pc:docMk/>
            <pc:sldMk cId="1775883499" sldId="2076137692"/>
            <ac:picMk id="5122" creationId="{63E48BC7-4A8A-0207-DD42-B2855BF85EED}"/>
          </ac:picMkLst>
        </pc:picChg>
        <pc:cxnChg chg="add del mod">
          <ac:chgData name="Laurène DAVID" userId="5f7f841e-59ab-4eb4-94cf-f0753ad0a7b9" providerId="ADAL" clId="{8682164C-980F-40AF-A42F-FD2089E5083C}" dt="2023-08-16T22:40:07.365" v="10265" actId="478"/>
          <ac:cxnSpMkLst>
            <pc:docMk/>
            <pc:sldMk cId="1775883499" sldId="2076137692"/>
            <ac:cxnSpMk id="10" creationId="{3269A4A6-F9E5-190D-E5AB-D565EDE6B80D}"/>
          </ac:cxnSpMkLst>
        </pc:cxnChg>
      </pc:sldChg>
      <pc:sldChg chg="addSp delSp modSp add del mod">
        <pc:chgData name="Laurène DAVID" userId="5f7f841e-59ab-4eb4-94cf-f0753ad0a7b9" providerId="ADAL" clId="{8682164C-980F-40AF-A42F-FD2089E5083C}" dt="2023-08-16T21:24:10.613" v="8876" actId="2696"/>
        <pc:sldMkLst>
          <pc:docMk/>
          <pc:sldMk cId="72416678" sldId="2076137693"/>
        </pc:sldMkLst>
        <pc:spChg chg="del">
          <ac:chgData name="Laurène DAVID" userId="5f7f841e-59ab-4eb4-94cf-f0753ad0a7b9" providerId="ADAL" clId="{8682164C-980F-40AF-A42F-FD2089E5083C}" dt="2023-08-16T21:07:53.750" v="8431" actId="478"/>
          <ac:spMkLst>
            <pc:docMk/>
            <pc:sldMk cId="72416678" sldId="2076137693"/>
            <ac:spMk id="6" creationId="{0CCB411A-21D5-C80B-BD80-CED4C847E7E0}"/>
          </ac:spMkLst>
        </pc:spChg>
        <pc:spChg chg="del">
          <ac:chgData name="Laurène DAVID" userId="5f7f841e-59ab-4eb4-94cf-f0753ad0a7b9" providerId="ADAL" clId="{8682164C-980F-40AF-A42F-FD2089E5083C}" dt="2023-08-16T21:07:54.734" v="8432" actId="478"/>
          <ac:spMkLst>
            <pc:docMk/>
            <pc:sldMk cId="72416678" sldId="2076137693"/>
            <ac:spMk id="8" creationId="{4C9811F8-A0DE-1519-D031-3EBDD5C401CE}"/>
          </ac:spMkLst>
        </pc:spChg>
        <pc:spChg chg="del">
          <ac:chgData name="Laurène DAVID" userId="5f7f841e-59ab-4eb4-94cf-f0753ad0a7b9" providerId="ADAL" clId="{8682164C-980F-40AF-A42F-FD2089E5083C}" dt="2023-08-16T21:07:52.056" v="8429" actId="478"/>
          <ac:spMkLst>
            <pc:docMk/>
            <pc:sldMk cId="72416678" sldId="2076137693"/>
            <ac:spMk id="10" creationId="{F3152795-3E78-B63F-A936-FA49ABC6D863}"/>
          </ac:spMkLst>
        </pc:spChg>
        <pc:picChg chg="del">
          <ac:chgData name="Laurène DAVID" userId="5f7f841e-59ab-4eb4-94cf-f0753ad0a7b9" providerId="ADAL" clId="{8682164C-980F-40AF-A42F-FD2089E5083C}" dt="2023-08-16T21:07:52.802" v="8430" actId="478"/>
          <ac:picMkLst>
            <pc:docMk/>
            <pc:sldMk cId="72416678" sldId="2076137693"/>
            <ac:picMk id="4" creationId="{D3F82FCB-832F-B378-B23F-4F0866210A57}"/>
          </ac:picMkLst>
        </pc:picChg>
        <pc:picChg chg="add mod">
          <ac:chgData name="Laurène DAVID" userId="5f7f841e-59ab-4eb4-94cf-f0753ad0a7b9" providerId="ADAL" clId="{8682164C-980F-40AF-A42F-FD2089E5083C}" dt="2023-08-16T21:11:41.653" v="8445" actId="1076"/>
          <ac:picMkLst>
            <pc:docMk/>
            <pc:sldMk cId="72416678" sldId="2076137693"/>
            <ac:picMk id="11" creationId="{5114EB3C-4C35-776E-7C83-B9B7C2F5B77D}"/>
          </ac:picMkLst>
        </pc:picChg>
        <pc:cxnChg chg="del">
          <ac:chgData name="Laurène DAVID" userId="5f7f841e-59ab-4eb4-94cf-f0753ad0a7b9" providerId="ADAL" clId="{8682164C-980F-40AF-A42F-FD2089E5083C}" dt="2023-08-16T21:07:51.039" v="8428" actId="478"/>
          <ac:cxnSpMkLst>
            <pc:docMk/>
            <pc:sldMk cId="72416678" sldId="2076137693"/>
            <ac:cxnSpMk id="9" creationId="{B200AC42-F56D-17B3-F00E-3297FE143C3F}"/>
          </ac:cxnSpMkLst>
        </pc:cxnChg>
      </pc:sldChg>
      <pc:sldChg chg="addSp delSp modSp add mod">
        <pc:chgData name="Laurène DAVID" userId="5f7f841e-59ab-4eb4-94cf-f0753ad0a7b9" providerId="ADAL" clId="{8682164C-980F-40AF-A42F-FD2089E5083C}" dt="2023-08-18T16:23:11.041" v="28946" actId="478"/>
        <pc:sldMkLst>
          <pc:docMk/>
          <pc:sldMk cId="4144392394" sldId="2076137694"/>
        </pc:sldMkLst>
        <pc:spChg chg="add del mod">
          <ac:chgData name="Laurène DAVID" userId="5f7f841e-59ab-4eb4-94cf-f0753ad0a7b9" providerId="ADAL" clId="{8682164C-980F-40AF-A42F-FD2089E5083C}" dt="2023-08-16T21:14:50.310" v="8576" actId="478"/>
          <ac:spMkLst>
            <pc:docMk/>
            <pc:sldMk cId="4144392394" sldId="2076137694"/>
            <ac:spMk id="3" creationId="{01E3F6BE-0BB2-9C57-C464-71F4238D3E01}"/>
          </ac:spMkLst>
        </pc:spChg>
        <pc:spChg chg="mod">
          <ac:chgData name="Laurène DAVID" userId="5f7f841e-59ab-4eb4-94cf-f0753ad0a7b9" providerId="ADAL" clId="{8682164C-980F-40AF-A42F-FD2089E5083C}" dt="2023-08-17T08:13:03.975" v="12725" actId="20577"/>
          <ac:spMkLst>
            <pc:docMk/>
            <pc:sldMk cId="4144392394" sldId="2076137694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7T00:10:51.181" v="11575" actId="14100"/>
          <ac:spMkLst>
            <pc:docMk/>
            <pc:sldMk cId="4144392394" sldId="2076137694"/>
            <ac:spMk id="6" creationId="{0CCB411A-21D5-C80B-BD80-CED4C847E7E0}"/>
          </ac:spMkLst>
        </pc:spChg>
        <pc:spChg chg="mod">
          <ac:chgData name="Laurène DAVID" userId="5f7f841e-59ab-4eb4-94cf-f0753ad0a7b9" providerId="ADAL" clId="{8682164C-980F-40AF-A42F-FD2089E5083C}" dt="2023-08-16T21:22:45.454" v="8861" actId="20577"/>
          <ac:spMkLst>
            <pc:docMk/>
            <pc:sldMk cId="4144392394" sldId="2076137694"/>
            <ac:spMk id="7" creationId="{A5B4132B-C26D-D99A-E460-4B8019174518}"/>
          </ac:spMkLst>
        </pc:spChg>
        <pc:spChg chg="mod">
          <ac:chgData name="Laurène DAVID" userId="5f7f841e-59ab-4eb4-94cf-f0753ad0a7b9" providerId="ADAL" clId="{8682164C-980F-40AF-A42F-FD2089E5083C}" dt="2023-08-17T00:10:54.358" v="11576" actId="1076"/>
          <ac:spMkLst>
            <pc:docMk/>
            <pc:sldMk cId="4144392394" sldId="2076137694"/>
            <ac:spMk id="8" creationId="{4C9811F8-A0DE-1519-D031-3EBDD5C401CE}"/>
          </ac:spMkLst>
        </pc:spChg>
        <pc:spChg chg="del mod">
          <ac:chgData name="Laurène DAVID" userId="5f7f841e-59ab-4eb4-94cf-f0753ad0a7b9" providerId="ADAL" clId="{8682164C-980F-40AF-A42F-FD2089E5083C}" dt="2023-08-16T21:14:51.319" v="8577" actId="478"/>
          <ac:spMkLst>
            <pc:docMk/>
            <pc:sldMk cId="4144392394" sldId="2076137694"/>
            <ac:spMk id="12" creationId="{97C60880-0AF2-9EFB-1FD6-4E8CFE493673}"/>
          </ac:spMkLst>
        </pc:spChg>
        <pc:spChg chg="add del mod">
          <ac:chgData name="Laurène DAVID" userId="5f7f841e-59ab-4eb4-94cf-f0753ad0a7b9" providerId="ADAL" clId="{8682164C-980F-40AF-A42F-FD2089E5083C}" dt="2023-08-18T16:23:10.698" v="28945" actId="22"/>
          <ac:spMkLst>
            <pc:docMk/>
            <pc:sldMk cId="4144392394" sldId="2076137694"/>
            <ac:spMk id="14" creationId="{A676AF64-DF6B-5BB2-9FAE-34DA574E7DE0}"/>
          </ac:spMkLst>
        </pc:spChg>
        <pc:spChg chg="del mod">
          <ac:chgData name="Laurène DAVID" userId="5f7f841e-59ab-4eb4-94cf-f0753ad0a7b9" providerId="ADAL" clId="{8682164C-980F-40AF-A42F-FD2089E5083C}" dt="2023-08-16T21:14:53.583" v="8579" actId="478"/>
          <ac:spMkLst>
            <pc:docMk/>
            <pc:sldMk cId="4144392394" sldId="2076137694"/>
            <ac:spMk id="18" creationId="{43104D5C-C4D0-2C4E-7D84-FE76214089EF}"/>
          </ac:spMkLst>
        </pc:spChg>
        <pc:spChg chg="mod">
          <ac:chgData name="Laurène DAVID" userId="5f7f841e-59ab-4eb4-94cf-f0753ad0a7b9" providerId="ADAL" clId="{8682164C-980F-40AF-A42F-FD2089E5083C}" dt="2023-08-16T21:14:00.210" v="8529" actId="1076"/>
          <ac:spMkLst>
            <pc:docMk/>
            <pc:sldMk cId="4144392394" sldId="2076137694"/>
            <ac:spMk id="27" creationId="{DADE05C9-4076-5D39-E309-7DBE8E672CF4}"/>
          </ac:spMkLst>
        </pc:spChg>
        <pc:spChg chg="del mod">
          <ac:chgData name="Laurène DAVID" userId="5f7f841e-59ab-4eb4-94cf-f0753ad0a7b9" providerId="ADAL" clId="{8682164C-980F-40AF-A42F-FD2089E5083C}" dt="2023-08-16T21:14:54.028" v="8580" actId="478"/>
          <ac:spMkLst>
            <pc:docMk/>
            <pc:sldMk cId="4144392394" sldId="2076137694"/>
            <ac:spMk id="31" creationId="{24B0CEF9-59BD-76C2-0085-EA3908BAE6CB}"/>
          </ac:spMkLst>
        </pc:spChg>
        <pc:spChg chg="mod">
          <ac:chgData name="Laurène DAVID" userId="5f7f841e-59ab-4eb4-94cf-f0753ad0a7b9" providerId="ADAL" clId="{8682164C-980F-40AF-A42F-FD2089E5083C}" dt="2023-08-16T22:00:22.555" v="9430" actId="2711"/>
          <ac:spMkLst>
            <pc:docMk/>
            <pc:sldMk cId="4144392394" sldId="2076137694"/>
            <ac:spMk id="35" creationId="{BE1CCD89-BADA-930D-70A1-FA317F0070DC}"/>
          </ac:spMkLst>
        </pc:spChg>
        <pc:picChg chg="mod">
          <ac:chgData name="Laurène DAVID" userId="5f7f841e-59ab-4eb4-94cf-f0753ad0a7b9" providerId="ADAL" clId="{8682164C-980F-40AF-A42F-FD2089E5083C}" dt="2023-08-17T00:10:44.441" v="11572" actId="1076"/>
          <ac:picMkLst>
            <pc:docMk/>
            <pc:sldMk cId="4144392394" sldId="2076137694"/>
            <ac:picMk id="4" creationId="{D3F82FCB-832F-B378-B23F-4F0866210A57}"/>
          </ac:picMkLst>
        </pc:picChg>
        <pc:picChg chg="add del mod">
          <ac:chgData name="Laurène DAVID" userId="5f7f841e-59ab-4eb4-94cf-f0753ad0a7b9" providerId="ADAL" clId="{8682164C-980F-40AF-A42F-FD2089E5083C}" dt="2023-08-18T16:23:11.041" v="28946" actId="478"/>
          <ac:picMkLst>
            <pc:docMk/>
            <pc:sldMk cId="4144392394" sldId="2076137694"/>
            <ac:picMk id="11" creationId="{A3AB0D8F-2C91-FE9C-135D-D36F33CA307C}"/>
          </ac:picMkLst>
        </pc:picChg>
      </pc:sldChg>
      <pc:sldChg chg="addSp delSp modSp add mod modNotesTx">
        <pc:chgData name="Laurène DAVID" userId="5f7f841e-59ab-4eb4-94cf-f0753ad0a7b9" providerId="ADAL" clId="{8682164C-980F-40AF-A42F-FD2089E5083C}" dt="2023-08-29T09:58:03.173" v="30400" actId="1076"/>
        <pc:sldMkLst>
          <pc:docMk/>
          <pc:sldMk cId="1202258250" sldId="2076137695"/>
        </pc:sldMkLst>
        <pc:spChg chg="add del mod">
          <ac:chgData name="Laurène DAVID" userId="5f7f841e-59ab-4eb4-94cf-f0753ad0a7b9" providerId="ADAL" clId="{8682164C-980F-40AF-A42F-FD2089E5083C}" dt="2023-08-16T21:21:53.269" v="8843" actId="478"/>
          <ac:spMkLst>
            <pc:docMk/>
            <pc:sldMk cId="1202258250" sldId="2076137695"/>
            <ac:spMk id="3" creationId="{01E3F6BE-0BB2-9C57-C464-71F4238D3E01}"/>
          </ac:spMkLst>
        </pc:spChg>
        <pc:spChg chg="mod">
          <ac:chgData name="Laurène DAVID" userId="5f7f841e-59ab-4eb4-94cf-f0753ad0a7b9" providerId="ADAL" clId="{8682164C-980F-40AF-A42F-FD2089E5083C}" dt="2023-08-17T08:13:07.170" v="12727" actId="20577"/>
          <ac:spMkLst>
            <pc:docMk/>
            <pc:sldMk cId="1202258250" sldId="2076137695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6T21:16:12.607" v="8618" actId="478"/>
          <ac:spMkLst>
            <pc:docMk/>
            <pc:sldMk cId="1202258250" sldId="2076137695"/>
            <ac:spMk id="6" creationId="{0CCB411A-21D5-C80B-BD80-CED4C847E7E0}"/>
          </ac:spMkLst>
        </pc:spChg>
        <pc:spChg chg="del">
          <ac:chgData name="Laurène DAVID" userId="5f7f841e-59ab-4eb4-94cf-f0753ad0a7b9" providerId="ADAL" clId="{8682164C-980F-40AF-A42F-FD2089E5083C}" dt="2023-08-16T21:16:13.475" v="8619" actId="478"/>
          <ac:spMkLst>
            <pc:docMk/>
            <pc:sldMk cId="1202258250" sldId="2076137695"/>
            <ac:spMk id="8" creationId="{4C9811F8-A0DE-1519-D031-3EBDD5C401CE}"/>
          </ac:spMkLst>
        </pc:spChg>
        <pc:spChg chg="del">
          <ac:chgData name="Laurène DAVID" userId="5f7f841e-59ab-4eb4-94cf-f0753ad0a7b9" providerId="ADAL" clId="{8682164C-980F-40AF-A42F-FD2089E5083C}" dt="2023-08-16T21:16:11.459" v="8616" actId="478"/>
          <ac:spMkLst>
            <pc:docMk/>
            <pc:sldMk cId="1202258250" sldId="2076137695"/>
            <ac:spMk id="10" creationId="{F3152795-3E78-B63F-A936-FA49ABC6D863}"/>
          </ac:spMkLst>
        </pc:spChg>
        <pc:spChg chg="mod">
          <ac:chgData name="Laurène DAVID" userId="5f7f841e-59ab-4eb4-94cf-f0753ad0a7b9" providerId="ADAL" clId="{8682164C-980F-40AF-A42F-FD2089E5083C}" dt="2023-08-29T09:56:24.893" v="30329" actId="1076"/>
          <ac:spMkLst>
            <pc:docMk/>
            <pc:sldMk cId="1202258250" sldId="2076137695"/>
            <ac:spMk id="12" creationId="{97C60880-0AF2-9EFB-1FD6-4E8CFE493673}"/>
          </ac:spMkLst>
        </pc:spChg>
        <pc:spChg chg="add del mod">
          <ac:chgData name="Laurène DAVID" userId="5f7f841e-59ab-4eb4-94cf-f0753ad0a7b9" providerId="ADAL" clId="{8682164C-980F-40AF-A42F-FD2089E5083C}" dt="2023-08-29T09:55:45.058" v="30295" actId="478"/>
          <ac:spMkLst>
            <pc:docMk/>
            <pc:sldMk cId="1202258250" sldId="2076137695"/>
            <ac:spMk id="13" creationId="{CF72A5B4-C306-2628-9CC8-66E5D3BAB4BE}"/>
          </ac:spMkLst>
        </pc:spChg>
        <pc:spChg chg="add mod">
          <ac:chgData name="Laurène DAVID" userId="5f7f841e-59ab-4eb4-94cf-f0753ad0a7b9" providerId="ADAL" clId="{8682164C-980F-40AF-A42F-FD2089E5083C}" dt="2023-08-29T09:58:03.173" v="30400" actId="1076"/>
          <ac:spMkLst>
            <pc:docMk/>
            <pc:sldMk cId="1202258250" sldId="2076137695"/>
            <ac:spMk id="14" creationId="{69A36238-94E9-BC42-5B46-F6A125E967E4}"/>
          </ac:spMkLst>
        </pc:spChg>
        <pc:spChg chg="add del mod">
          <ac:chgData name="Laurène DAVID" userId="5f7f841e-59ab-4eb4-94cf-f0753ad0a7b9" providerId="ADAL" clId="{8682164C-980F-40AF-A42F-FD2089E5083C}" dt="2023-08-29T09:55:48.063" v="30297" actId="478"/>
          <ac:spMkLst>
            <pc:docMk/>
            <pc:sldMk cId="1202258250" sldId="2076137695"/>
            <ac:spMk id="15" creationId="{7B867709-E840-4559-9ED0-EB9F41050FDE}"/>
          </ac:spMkLst>
        </pc:spChg>
        <pc:spChg chg="add del mod">
          <ac:chgData name="Laurène DAVID" userId="5f7f841e-59ab-4eb4-94cf-f0753ad0a7b9" providerId="ADAL" clId="{8682164C-980F-40AF-A42F-FD2089E5083C}" dt="2023-08-16T21:52:08.201" v="9247" actId="478"/>
          <ac:spMkLst>
            <pc:docMk/>
            <pc:sldMk cId="1202258250" sldId="2076137695"/>
            <ac:spMk id="16" creationId="{F830D990-DB2C-02AB-F7D3-3F0F24C7C3D3}"/>
          </ac:spMkLst>
        </pc:spChg>
        <pc:spChg chg="add del mod">
          <ac:chgData name="Laurène DAVID" userId="5f7f841e-59ab-4eb4-94cf-f0753ad0a7b9" providerId="ADAL" clId="{8682164C-980F-40AF-A42F-FD2089E5083C}" dt="2023-08-16T21:22:53.138" v="8862" actId="478"/>
          <ac:spMkLst>
            <pc:docMk/>
            <pc:sldMk cId="1202258250" sldId="2076137695"/>
            <ac:spMk id="17" creationId="{A44A2F38-3C37-1E8D-C547-F36254165B78}"/>
          </ac:spMkLst>
        </pc:spChg>
        <pc:spChg chg="mod">
          <ac:chgData name="Laurène DAVID" userId="5f7f841e-59ab-4eb4-94cf-f0753ad0a7b9" providerId="ADAL" clId="{8682164C-980F-40AF-A42F-FD2089E5083C}" dt="2023-08-29T09:56:24.893" v="30329" actId="1076"/>
          <ac:spMkLst>
            <pc:docMk/>
            <pc:sldMk cId="1202258250" sldId="2076137695"/>
            <ac:spMk id="18" creationId="{43104D5C-C4D0-2C4E-7D84-FE76214089EF}"/>
          </ac:spMkLst>
        </pc:spChg>
        <pc:spChg chg="add del mod">
          <ac:chgData name="Laurène DAVID" userId="5f7f841e-59ab-4eb4-94cf-f0753ad0a7b9" providerId="ADAL" clId="{8682164C-980F-40AF-A42F-FD2089E5083C}" dt="2023-08-16T21:22:53.138" v="8862" actId="478"/>
          <ac:spMkLst>
            <pc:docMk/>
            <pc:sldMk cId="1202258250" sldId="2076137695"/>
            <ac:spMk id="19" creationId="{F7789D54-CEF0-D029-9100-FCF074974BF6}"/>
          </ac:spMkLst>
        </pc:spChg>
        <pc:spChg chg="add mod">
          <ac:chgData name="Laurène DAVID" userId="5f7f841e-59ab-4eb4-94cf-f0753ad0a7b9" providerId="ADAL" clId="{8682164C-980F-40AF-A42F-FD2089E5083C}" dt="2023-08-29T09:56:24.893" v="30329" actId="1076"/>
          <ac:spMkLst>
            <pc:docMk/>
            <pc:sldMk cId="1202258250" sldId="2076137695"/>
            <ac:spMk id="20" creationId="{55D5031F-38B3-DDAC-717E-03E03DC009C6}"/>
          </ac:spMkLst>
        </pc:spChg>
        <pc:spChg chg="add del mod">
          <ac:chgData name="Laurène DAVID" userId="5f7f841e-59ab-4eb4-94cf-f0753ad0a7b9" providerId="ADAL" clId="{8682164C-980F-40AF-A42F-FD2089E5083C}" dt="2023-08-29T09:55:46.622" v="30296" actId="478"/>
          <ac:spMkLst>
            <pc:docMk/>
            <pc:sldMk cId="1202258250" sldId="2076137695"/>
            <ac:spMk id="21" creationId="{BDC18F7F-6917-0AA1-9E89-B10A0063308A}"/>
          </ac:spMkLst>
        </pc:spChg>
        <pc:spChg chg="add mod">
          <ac:chgData name="Laurène DAVID" userId="5f7f841e-59ab-4eb4-94cf-f0753ad0a7b9" providerId="ADAL" clId="{8682164C-980F-40AF-A42F-FD2089E5083C}" dt="2023-08-29T09:57:57.167" v="30399" actId="1076"/>
          <ac:spMkLst>
            <pc:docMk/>
            <pc:sldMk cId="1202258250" sldId="2076137695"/>
            <ac:spMk id="22" creationId="{ADE11A8F-C5C6-8CA2-CCD2-3CA903CBF3D9}"/>
          </ac:spMkLst>
        </pc:spChg>
        <pc:spChg chg="add del mod">
          <ac:chgData name="Laurène DAVID" userId="5f7f841e-59ab-4eb4-94cf-f0753ad0a7b9" providerId="ADAL" clId="{8682164C-980F-40AF-A42F-FD2089E5083C}" dt="2023-08-18T07:23:51.032" v="18798" actId="478"/>
          <ac:spMkLst>
            <pc:docMk/>
            <pc:sldMk cId="1202258250" sldId="2076137695"/>
            <ac:spMk id="23" creationId="{BE4287AE-04D8-4420-96F1-A55603036A86}"/>
          </ac:spMkLst>
        </pc:spChg>
        <pc:spChg chg="add mod">
          <ac:chgData name="Laurène DAVID" userId="5f7f841e-59ab-4eb4-94cf-f0753ad0a7b9" providerId="ADAL" clId="{8682164C-980F-40AF-A42F-FD2089E5083C}" dt="2023-08-29T09:57:57.167" v="30399" actId="1076"/>
          <ac:spMkLst>
            <pc:docMk/>
            <pc:sldMk cId="1202258250" sldId="2076137695"/>
            <ac:spMk id="24" creationId="{7ED96BCB-C2B9-9400-3313-3304A366E361}"/>
          </ac:spMkLst>
        </pc:spChg>
        <pc:spChg chg="add del mod">
          <ac:chgData name="Laurène DAVID" userId="5f7f841e-59ab-4eb4-94cf-f0753ad0a7b9" providerId="ADAL" clId="{8682164C-980F-40AF-A42F-FD2089E5083C}" dt="2023-08-18T07:24:23.727" v="18812" actId="478"/>
          <ac:spMkLst>
            <pc:docMk/>
            <pc:sldMk cId="1202258250" sldId="2076137695"/>
            <ac:spMk id="25" creationId="{5EC76465-F1F0-081F-3765-908482D03162}"/>
          </ac:spMkLst>
        </pc:spChg>
        <pc:spChg chg="add del mod">
          <ac:chgData name="Laurène DAVID" userId="5f7f841e-59ab-4eb4-94cf-f0753ad0a7b9" providerId="ADAL" clId="{8682164C-980F-40AF-A42F-FD2089E5083C}" dt="2023-08-16T22:00:32.279" v="9432" actId="478"/>
          <ac:spMkLst>
            <pc:docMk/>
            <pc:sldMk cId="1202258250" sldId="2076137695"/>
            <ac:spMk id="26" creationId="{12776740-5B0F-14FF-D022-4A7215E3DFCA}"/>
          </ac:spMkLst>
        </pc:spChg>
        <pc:spChg chg="del">
          <ac:chgData name="Laurène DAVID" userId="5f7f841e-59ab-4eb4-94cf-f0753ad0a7b9" providerId="ADAL" clId="{8682164C-980F-40AF-A42F-FD2089E5083C}" dt="2023-08-16T21:16:24.456" v="8621" actId="478"/>
          <ac:spMkLst>
            <pc:docMk/>
            <pc:sldMk cId="1202258250" sldId="2076137695"/>
            <ac:spMk id="27" creationId="{DADE05C9-4076-5D39-E309-7DBE8E672CF4}"/>
          </ac:spMkLst>
        </pc:spChg>
        <pc:spChg chg="add del mod">
          <ac:chgData name="Laurène DAVID" userId="5f7f841e-59ab-4eb4-94cf-f0753ad0a7b9" providerId="ADAL" clId="{8682164C-980F-40AF-A42F-FD2089E5083C}" dt="2023-08-16T22:00:31.705" v="9431" actId="478"/>
          <ac:spMkLst>
            <pc:docMk/>
            <pc:sldMk cId="1202258250" sldId="2076137695"/>
            <ac:spMk id="28" creationId="{3504788B-FF11-9D8A-29DC-E11025765565}"/>
          </ac:spMkLst>
        </pc:spChg>
        <pc:spChg chg="add del mod">
          <ac:chgData name="Laurène DAVID" userId="5f7f841e-59ab-4eb4-94cf-f0753ad0a7b9" providerId="ADAL" clId="{8682164C-980F-40AF-A42F-FD2089E5083C}" dt="2023-08-29T09:56:16.558" v="30327" actId="478"/>
          <ac:spMkLst>
            <pc:docMk/>
            <pc:sldMk cId="1202258250" sldId="2076137695"/>
            <ac:spMk id="30" creationId="{463FE037-E54E-A10E-C7C3-324C0BD7F7E3}"/>
          </ac:spMkLst>
        </pc:spChg>
        <pc:spChg chg="mod">
          <ac:chgData name="Laurène DAVID" userId="5f7f841e-59ab-4eb4-94cf-f0753ad0a7b9" providerId="ADAL" clId="{8682164C-980F-40AF-A42F-FD2089E5083C}" dt="2023-08-29T09:56:24.893" v="30329" actId="1076"/>
          <ac:spMkLst>
            <pc:docMk/>
            <pc:sldMk cId="1202258250" sldId="2076137695"/>
            <ac:spMk id="31" creationId="{24B0CEF9-59BD-76C2-0085-EA3908BAE6CB}"/>
          </ac:spMkLst>
        </pc:spChg>
        <pc:spChg chg="add del mod">
          <ac:chgData name="Laurène DAVID" userId="5f7f841e-59ab-4eb4-94cf-f0753ad0a7b9" providerId="ADAL" clId="{8682164C-980F-40AF-A42F-FD2089E5083C}" dt="2023-08-29T09:56:18.277" v="30328" actId="478"/>
          <ac:spMkLst>
            <pc:docMk/>
            <pc:sldMk cId="1202258250" sldId="2076137695"/>
            <ac:spMk id="32" creationId="{5CBB1B90-983B-6A74-4313-B774E2F183CC}"/>
          </ac:spMkLst>
        </pc:spChg>
        <pc:spChg chg="del mod">
          <ac:chgData name="Laurène DAVID" userId="5f7f841e-59ab-4eb4-94cf-f0753ad0a7b9" providerId="ADAL" clId="{8682164C-980F-40AF-A42F-FD2089E5083C}" dt="2023-08-16T21:16:25.475" v="8622" actId="478"/>
          <ac:spMkLst>
            <pc:docMk/>
            <pc:sldMk cId="1202258250" sldId="2076137695"/>
            <ac:spMk id="35" creationId="{BE1CCD89-BADA-930D-70A1-FA317F0070DC}"/>
          </ac:spMkLst>
        </pc:spChg>
        <pc:picChg chg="del">
          <ac:chgData name="Laurène DAVID" userId="5f7f841e-59ab-4eb4-94cf-f0753ad0a7b9" providerId="ADAL" clId="{8682164C-980F-40AF-A42F-FD2089E5083C}" dt="2023-08-16T21:16:10.370" v="8615" actId="478"/>
          <ac:picMkLst>
            <pc:docMk/>
            <pc:sldMk cId="1202258250" sldId="2076137695"/>
            <ac:picMk id="4" creationId="{D3F82FCB-832F-B378-B23F-4F0866210A57}"/>
          </ac:picMkLst>
        </pc:picChg>
        <pc:picChg chg="add del mod">
          <ac:chgData name="Laurène DAVID" userId="5f7f841e-59ab-4eb4-94cf-f0753ad0a7b9" providerId="ADAL" clId="{8682164C-980F-40AF-A42F-FD2089E5083C}" dt="2023-08-16T21:48:31.791" v="9136" actId="478"/>
          <ac:picMkLst>
            <pc:docMk/>
            <pc:sldMk cId="1202258250" sldId="2076137695"/>
            <ac:picMk id="11" creationId="{FCD65218-E7C8-5102-DACF-2B7B6BBBB364}"/>
          </ac:picMkLst>
        </pc:picChg>
        <pc:picChg chg="add mod">
          <ac:chgData name="Laurène DAVID" userId="5f7f841e-59ab-4eb4-94cf-f0753ad0a7b9" providerId="ADAL" clId="{8682164C-980F-40AF-A42F-FD2089E5083C}" dt="2023-08-17T08:13:07.407" v="12728"/>
          <ac:picMkLst>
            <pc:docMk/>
            <pc:sldMk cId="1202258250" sldId="2076137695"/>
            <ac:picMk id="33" creationId="{5FB35BBE-FF81-444A-508C-EFED13EFDC82}"/>
          </ac:picMkLst>
        </pc:picChg>
        <pc:picChg chg="add mod">
          <ac:chgData name="Laurène DAVID" userId="5f7f841e-59ab-4eb4-94cf-f0753ad0a7b9" providerId="ADAL" clId="{8682164C-980F-40AF-A42F-FD2089E5083C}" dt="2023-08-29T09:57:57.167" v="30399" actId="1076"/>
          <ac:picMkLst>
            <pc:docMk/>
            <pc:sldMk cId="1202258250" sldId="2076137695"/>
            <ac:picMk id="34" creationId="{BC3A2B64-E8F7-7C0F-C2F3-E74CED3BF549}"/>
          </ac:picMkLst>
        </pc:picChg>
        <pc:picChg chg="add del mod">
          <ac:chgData name="Laurène DAVID" userId="5f7f841e-59ab-4eb4-94cf-f0753ad0a7b9" providerId="ADAL" clId="{8682164C-980F-40AF-A42F-FD2089E5083C}" dt="2023-08-29T09:55:43.559" v="30294" actId="478"/>
          <ac:picMkLst>
            <pc:docMk/>
            <pc:sldMk cId="1202258250" sldId="2076137695"/>
            <ac:picMk id="2050" creationId="{ABC324B6-1CB5-5F70-CE68-D1D6A2491015}"/>
          </ac:picMkLst>
        </pc:picChg>
        <pc:cxnChg chg="del">
          <ac:chgData name="Laurène DAVID" userId="5f7f841e-59ab-4eb4-94cf-f0753ad0a7b9" providerId="ADAL" clId="{8682164C-980F-40AF-A42F-FD2089E5083C}" dt="2023-08-16T21:16:12.050" v="8617" actId="478"/>
          <ac:cxnSpMkLst>
            <pc:docMk/>
            <pc:sldMk cId="1202258250" sldId="2076137695"/>
            <ac:cxnSpMk id="9" creationId="{B200AC42-F56D-17B3-F00E-3297FE143C3F}"/>
          </ac:cxnSpMkLst>
        </pc:cxnChg>
      </pc:sldChg>
      <pc:sldChg chg="addSp delSp modSp add mod">
        <pc:chgData name="Laurène DAVID" userId="5f7f841e-59ab-4eb4-94cf-f0753ad0a7b9" providerId="ADAL" clId="{8682164C-980F-40AF-A42F-FD2089E5083C}" dt="2023-08-29T09:54:22.517" v="30268" actId="113"/>
        <pc:sldMkLst>
          <pc:docMk/>
          <pc:sldMk cId="1094877772" sldId="2076137696"/>
        </pc:sldMkLst>
        <pc:spChg chg="add mod">
          <ac:chgData name="Laurène DAVID" userId="5f7f841e-59ab-4eb4-94cf-f0753ad0a7b9" providerId="ADAL" clId="{8682164C-980F-40AF-A42F-FD2089E5083C}" dt="2023-08-17T09:34:43.145" v="15023" actId="1076"/>
          <ac:spMkLst>
            <pc:docMk/>
            <pc:sldMk cId="1094877772" sldId="2076137696"/>
            <ac:spMk id="3" creationId="{1494970C-9BEA-4BA9-E409-B004815B4752}"/>
          </ac:spMkLst>
        </pc:spChg>
        <pc:spChg chg="mod">
          <ac:chgData name="Laurène DAVID" userId="5f7f841e-59ab-4eb4-94cf-f0753ad0a7b9" providerId="ADAL" clId="{8682164C-980F-40AF-A42F-FD2089E5083C}" dt="2023-08-17T09:00:37.491" v="13618" actId="20577"/>
          <ac:spMkLst>
            <pc:docMk/>
            <pc:sldMk cId="1094877772" sldId="2076137696"/>
            <ac:spMk id="7" creationId="{3BDCC8CC-38B7-A7D9-A890-6E1BD223574C}"/>
          </ac:spMkLst>
        </pc:spChg>
        <pc:spChg chg="mod">
          <ac:chgData name="Laurène DAVID" userId="5f7f841e-59ab-4eb4-94cf-f0753ad0a7b9" providerId="ADAL" clId="{8682164C-980F-40AF-A42F-FD2089E5083C}" dt="2023-08-29T09:54:13.171" v="30267" actId="20577"/>
          <ac:spMkLst>
            <pc:docMk/>
            <pc:sldMk cId="1094877772" sldId="2076137696"/>
            <ac:spMk id="8" creationId="{C0E2D477-F8AF-9877-7181-2475785F252F}"/>
          </ac:spMkLst>
        </pc:spChg>
        <pc:spChg chg="mod">
          <ac:chgData name="Laurène DAVID" userId="5f7f841e-59ab-4eb4-94cf-f0753ad0a7b9" providerId="ADAL" clId="{8682164C-980F-40AF-A42F-FD2089E5083C}" dt="2023-08-17T09:00:44.497" v="13621" actId="1076"/>
          <ac:spMkLst>
            <pc:docMk/>
            <pc:sldMk cId="1094877772" sldId="2076137696"/>
            <ac:spMk id="9" creationId="{A2956544-CDF7-C335-4DA8-C8039D3C6B6A}"/>
          </ac:spMkLst>
        </pc:spChg>
        <pc:spChg chg="del">
          <ac:chgData name="Laurène DAVID" userId="5f7f841e-59ab-4eb4-94cf-f0753ad0a7b9" providerId="ADAL" clId="{8682164C-980F-40AF-A42F-FD2089E5083C}" dt="2023-08-17T09:00:40.199" v="13619" actId="478"/>
          <ac:spMkLst>
            <pc:docMk/>
            <pc:sldMk cId="1094877772" sldId="2076137696"/>
            <ac:spMk id="10" creationId="{8447269F-17AD-62F9-DF5C-6506D93001B4}"/>
          </ac:spMkLst>
        </pc:spChg>
        <pc:spChg chg="del mod">
          <ac:chgData name="Laurène DAVID" userId="5f7f841e-59ab-4eb4-94cf-f0753ad0a7b9" providerId="ADAL" clId="{8682164C-980F-40AF-A42F-FD2089E5083C}" dt="2023-08-17T09:00:41.022" v="13620" actId="478"/>
          <ac:spMkLst>
            <pc:docMk/>
            <pc:sldMk cId="1094877772" sldId="2076137696"/>
            <ac:spMk id="11" creationId="{E96E4B5B-7FB8-5302-CCFC-9B956FE3D5A0}"/>
          </ac:spMkLst>
        </pc:spChg>
        <pc:spChg chg="mod">
          <ac:chgData name="Laurène DAVID" userId="5f7f841e-59ab-4eb4-94cf-f0753ad0a7b9" providerId="ADAL" clId="{8682164C-980F-40AF-A42F-FD2089E5083C}" dt="2023-08-29T09:54:22.517" v="30268" actId="113"/>
          <ac:spMkLst>
            <pc:docMk/>
            <pc:sldMk cId="1094877772" sldId="2076137696"/>
            <ac:spMk id="12" creationId="{A686F67A-DB89-56B8-5B94-C8872C63C395}"/>
          </ac:spMkLst>
        </pc:spChg>
        <pc:spChg chg="del mod">
          <ac:chgData name="Laurène DAVID" userId="5f7f841e-59ab-4eb4-94cf-f0753ad0a7b9" providerId="ADAL" clId="{8682164C-980F-40AF-A42F-FD2089E5083C}" dt="2023-08-16T22:24:36.381" v="10000" actId="478"/>
          <ac:spMkLst>
            <pc:docMk/>
            <pc:sldMk cId="1094877772" sldId="2076137696"/>
            <ac:spMk id="13" creationId="{8273F494-0463-7BA8-6D3A-732D8856B97A}"/>
          </ac:spMkLst>
        </pc:spChg>
        <pc:picChg chg="add del mod">
          <ac:chgData name="Laurène DAVID" userId="5f7f841e-59ab-4eb4-94cf-f0753ad0a7b9" providerId="ADAL" clId="{8682164C-980F-40AF-A42F-FD2089E5083C}" dt="2023-08-16T22:31:03.467" v="10036" actId="478"/>
          <ac:picMkLst>
            <pc:docMk/>
            <pc:sldMk cId="1094877772" sldId="2076137696"/>
            <ac:picMk id="4" creationId="{7A92B773-79E4-5426-8F4E-EFD7ADE631C5}"/>
          </ac:picMkLst>
        </pc:picChg>
        <pc:picChg chg="add mod">
          <ac:chgData name="Laurène DAVID" userId="5f7f841e-59ab-4eb4-94cf-f0753ad0a7b9" providerId="ADAL" clId="{8682164C-980F-40AF-A42F-FD2089E5083C}" dt="2023-08-17T09:00:06.278" v="13590"/>
          <ac:picMkLst>
            <pc:docMk/>
            <pc:sldMk cId="1094877772" sldId="2076137696"/>
            <ac:picMk id="14" creationId="{61C23628-1DFC-D9CF-277F-B50CC62E53C4}"/>
          </ac:picMkLst>
        </pc:picChg>
        <pc:picChg chg="add del mod">
          <ac:chgData name="Laurène DAVID" userId="5f7f841e-59ab-4eb4-94cf-f0753ad0a7b9" providerId="ADAL" clId="{8682164C-980F-40AF-A42F-FD2089E5083C}" dt="2023-08-16T22:30:27.396" v="10031" actId="478"/>
          <ac:picMkLst>
            <pc:docMk/>
            <pc:sldMk cId="1094877772" sldId="2076137696"/>
            <ac:picMk id="4098" creationId="{AEDB6BC3-BDED-9A40-421E-A0AD18F64906}"/>
          </ac:picMkLst>
        </pc:picChg>
        <pc:picChg chg="add del mod">
          <ac:chgData name="Laurène DAVID" userId="5f7f841e-59ab-4eb4-94cf-f0753ad0a7b9" providerId="ADAL" clId="{8682164C-980F-40AF-A42F-FD2089E5083C}" dt="2023-08-16T22:33:47.182" v="10063" actId="478"/>
          <ac:picMkLst>
            <pc:docMk/>
            <pc:sldMk cId="1094877772" sldId="2076137696"/>
            <ac:picMk id="4100" creationId="{B8E02E3C-1403-CFAF-EFCD-55289391AF57}"/>
          </ac:picMkLst>
        </pc:picChg>
        <pc:picChg chg="add del mod">
          <ac:chgData name="Laurène DAVID" userId="5f7f841e-59ab-4eb4-94cf-f0753ad0a7b9" providerId="ADAL" clId="{8682164C-980F-40AF-A42F-FD2089E5083C}" dt="2023-08-16T22:33:23.795" v="10053" actId="478"/>
          <ac:picMkLst>
            <pc:docMk/>
            <pc:sldMk cId="1094877772" sldId="2076137696"/>
            <ac:picMk id="4102" creationId="{527D548F-A673-479E-A6A9-D8D21487D2E8}"/>
          </ac:picMkLst>
        </pc:picChg>
        <pc:picChg chg="add mod">
          <ac:chgData name="Laurène DAVID" userId="5f7f841e-59ab-4eb4-94cf-f0753ad0a7b9" providerId="ADAL" clId="{8682164C-980F-40AF-A42F-FD2089E5083C}" dt="2023-08-17T09:34:33.894" v="15021" actId="1076"/>
          <ac:picMkLst>
            <pc:docMk/>
            <pc:sldMk cId="1094877772" sldId="2076137696"/>
            <ac:picMk id="4104" creationId="{A5068430-D8C7-5443-CB2D-9DE188CE3307}"/>
          </ac:picMkLst>
        </pc:picChg>
      </pc:sldChg>
      <pc:sldChg chg="addSp delSp modSp add mod modShow">
        <pc:chgData name="Laurène DAVID" userId="5f7f841e-59ab-4eb4-94cf-f0753ad0a7b9" providerId="ADAL" clId="{8682164C-980F-40AF-A42F-FD2089E5083C}" dt="2023-08-28T22:25:24.238" v="30061" actId="1076"/>
        <pc:sldMkLst>
          <pc:docMk/>
          <pc:sldMk cId="171990538" sldId="2076137697"/>
        </pc:sldMkLst>
        <pc:spChg chg="add mod">
          <ac:chgData name="Laurène DAVID" userId="5f7f841e-59ab-4eb4-94cf-f0753ad0a7b9" providerId="ADAL" clId="{8682164C-980F-40AF-A42F-FD2089E5083C}" dt="2023-08-28T22:25:24.238" v="30061" actId="1076"/>
          <ac:spMkLst>
            <pc:docMk/>
            <pc:sldMk cId="171990538" sldId="2076137697"/>
            <ac:spMk id="3" creationId="{5FDEBB09-D24C-5AE7-C5AE-76238BCAE77C}"/>
          </ac:spMkLst>
        </pc:spChg>
        <pc:spChg chg="mod">
          <ac:chgData name="Laurène DAVID" userId="5f7f841e-59ab-4eb4-94cf-f0753ad0a7b9" providerId="ADAL" clId="{8682164C-980F-40AF-A42F-FD2089E5083C}" dt="2023-08-17T10:43:46.735" v="15882" actId="20577"/>
          <ac:spMkLst>
            <pc:docMk/>
            <pc:sldMk cId="171990538" sldId="2076137697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6T22:44:28.820" v="10407" actId="478"/>
          <ac:spMkLst>
            <pc:docMk/>
            <pc:sldMk cId="171990538" sldId="2076137697"/>
            <ac:spMk id="6" creationId="{41E6695D-F6FB-18DC-1D03-66215A27FBAB}"/>
          </ac:spMkLst>
        </pc:spChg>
        <pc:spChg chg="del">
          <ac:chgData name="Laurène DAVID" userId="5f7f841e-59ab-4eb4-94cf-f0753ad0a7b9" providerId="ADAL" clId="{8682164C-980F-40AF-A42F-FD2089E5083C}" dt="2023-08-16T22:44:30.064" v="10408" actId="478"/>
          <ac:spMkLst>
            <pc:docMk/>
            <pc:sldMk cId="171990538" sldId="2076137697"/>
            <ac:spMk id="7" creationId="{03AE18DF-914B-9492-35DD-8B5185DF55A7}"/>
          </ac:spMkLst>
        </pc:spChg>
        <pc:spChg chg="del">
          <ac:chgData name="Laurène DAVID" userId="5f7f841e-59ab-4eb4-94cf-f0753ad0a7b9" providerId="ADAL" clId="{8682164C-980F-40AF-A42F-FD2089E5083C}" dt="2023-08-16T22:44:33.099" v="10412" actId="478"/>
          <ac:spMkLst>
            <pc:docMk/>
            <pc:sldMk cId="171990538" sldId="2076137697"/>
            <ac:spMk id="8" creationId="{F3E0BA64-38A1-F035-3698-889CC71BD4F8}"/>
          </ac:spMkLst>
        </pc:spChg>
        <pc:spChg chg="del">
          <ac:chgData name="Laurène DAVID" userId="5f7f841e-59ab-4eb4-94cf-f0753ad0a7b9" providerId="ADAL" clId="{8682164C-980F-40AF-A42F-FD2089E5083C}" dt="2023-08-16T22:44:31.039" v="10409" actId="478"/>
          <ac:spMkLst>
            <pc:docMk/>
            <pc:sldMk cId="171990538" sldId="2076137697"/>
            <ac:spMk id="9" creationId="{6B18B653-24BA-DF07-FEE5-A3C98E575C5A}"/>
          </ac:spMkLst>
        </pc:spChg>
        <pc:spChg chg="del">
          <ac:chgData name="Laurène DAVID" userId="5f7f841e-59ab-4eb4-94cf-f0753ad0a7b9" providerId="ADAL" clId="{8682164C-980F-40AF-A42F-FD2089E5083C}" dt="2023-08-16T22:44:32.636" v="10411" actId="478"/>
          <ac:spMkLst>
            <pc:docMk/>
            <pc:sldMk cId="171990538" sldId="2076137697"/>
            <ac:spMk id="13" creationId="{2246BA56-C1A9-21BE-1C46-840E70A39A80}"/>
          </ac:spMkLst>
        </pc:spChg>
        <pc:spChg chg="del">
          <ac:chgData name="Laurène DAVID" userId="5f7f841e-59ab-4eb4-94cf-f0753ad0a7b9" providerId="ADAL" clId="{8682164C-980F-40AF-A42F-FD2089E5083C}" dt="2023-08-16T22:44:32.071" v="10410" actId="478"/>
          <ac:spMkLst>
            <pc:docMk/>
            <pc:sldMk cId="171990538" sldId="2076137697"/>
            <ac:spMk id="14" creationId="{96114B63-D589-69C7-0CC1-BDEEB04D3B3C}"/>
          </ac:spMkLst>
        </pc:spChg>
        <pc:picChg chg="add del mod">
          <ac:chgData name="Laurène DAVID" userId="5f7f841e-59ab-4eb4-94cf-f0753ad0a7b9" providerId="ADAL" clId="{8682164C-980F-40AF-A42F-FD2089E5083C}" dt="2023-08-16T22:48:02.753" v="10417" actId="478"/>
          <ac:picMkLst>
            <pc:docMk/>
            <pc:sldMk cId="171990538" sldId="2076137697"/>
            <ac:picMk id="4" creationId="{F72F5580-279C-5869-D287-C2104AA20786}"/>
          </ac:picMkLst>
        </pc:picChg>
        <pc:picChg chg="add del mod">
          <ac:chgData name="Laurène DAVID" userId="5f7f841e-59ab-4eb4-94cf-f0753ad0a7b9" providerId="ADAL" clId="{8682164C-980F-40AF-A42F-FD2089E5083C}" dt="2023-08-16T22:49:28.747" v="10442" actId="478"/>
          <ac:picMkLst>
            <pc:docMk/>
            <pc:sldMk cId="171990538" sldId="2076137697"/>
            <ac:picMk id="11" creationId="{12CB6516-D2C6-C479-0B38-453E33238098}"/>
          </ac:picMkLst>
        </pc:picChg>
        <pc:picChg chg="add mod modCrop">
          <ac:chgData name="Laurène DAVID" userId="5f7f841e-59ab-4eb4-94cf-f0753ad0a7b9" providerId="ADAL" clId="{8682164C-980F-40AF-A42F-FD2089E5083C}" dt="2023-08-22T08:29:11.307" v="29493" actId="1076"/>
          <ac:picMkLst>
            <pc:docMk/>
            <pc:sldMk cId="171990538" sldId="2076137697"/>
            <ac:picMk id="15" creationId="{C8F772D3-ECCB-5395-21B9-4B1E8B80ACB9}"/>
          </ac:picMkLst>
        </pc:picChg>
        <pc:picChg chg="add mod modCrop">
          <ac:chgData name="Laurène DAVID" userId="5f7f841e-59ab-4eb4-94cf-f0753ad0a7b9" providerId="ADAL" clId="{8682164C-980F-40AF-A42F-FD2089E5083C}" dt="2023-08-22T08:29:10.243" v="29492" actId="1076"/>
          <ac:picMkLst>
            <pc:docMk/>
            <pc:sldMk cId="171990538" sldId="2076137697"/>
            <ac:picMk id="17" creationId="{0EB182B5-8B64-56A7-677B-D56697E62EB4}"/>
          </ac:picMkLst>
        </pc:picChg>
        <pc:picChg chg="add mod">
          <ac:chgData name="Laurène DAVID" userId="5f7f841e-59ab-4eb4-94cf-f0753ad0a7b9" providerId="ADAL" clId="{8682164C-980F-40AF-A42F-FD2089E5083C}" dt="2023-08-17T10:43:50.986" v="15883" actId="1076"/>
          <ac:picMkLst>
            <pc:docMk/>
            <pc:sldMk cId="171990538" sldId="2076137697"/>
            <ac:picMk id="18" creationId="{E74D7764-9A5E-BF9F-149E-5827227E4975}"/>
          </ac:picMkLst>
        </pc:picChg>
        <pc:picChg chg="del">
          <ac:chgData name="Laurène DAVID" userId="5f7f841e-59ab-4eb4-94cf-f0753ad0a7b9" providerId="ADAL" clId="{8682164C-980F-40AF-A42F-FD2089E5083C}" dt="2023-08-16T22:44:34.255" v="10413" actId="478"/>
          <ac:picMkLst>
            <pc:docMk/>
            <pc:sldMk cId="171990538" sldId="2076137697"/>
            <ac:picMk id="5122" creationId="{63E48BC7-4A8A-0207-DD42-B2855BF85EED}"/>
          </ac:picMkLst>
        </pc:picChg>
      </pc:sldChg>
      <pc:sldChg chg="addSp delSp modSp add mod">
        <pc:chgData name="Laurène DAVID" userId="5f7f841e-59ab-4eb4-94cf-f0753ad0a7b9" providerId="ADAL" clId="{8682164C-980F-40AF-A42F-FD2089E5083C}" dt="2023-08-18T15:07:44.854" v="28807" actId="20577"/>
        <pc:sldMkLst>
          <pc:docMk/>
          <pc:sldMk cId="2775508504" sldId="2076137698"/>
        </pc:sldMkLst>
        <pc:spChg chg="mod">
          <ac:chgData name="Laurène DAVID" userId="5f7f841e-59ab-4eb4-94cf-f0753ad0a7b9" providerId="ADAL" clId="{8682164C-980F-40AF-A42F-FD2089E5083C}" dt="2023-08-16T22:57:04.537" v="10570"/>
          <ac:spMkLst>
            <pc:docMk/>
            <pc:sldMk cId="2775508504" sldId="2076137698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7T00:13:31.502" v="11620" actId="20577"/>
          <ac:spMkLst>
            <pc:docMk/>
            <pc:sldMk cId="2775508504" sldId="2076137698"/>
            <ac:spMk id="6" creationId="{56F44CC5-2587-5004-CA5C-82DCB1577F34}"/>
          </ac:spMkLst>
        </pc:spChg>
        <pc:spChg chg="add del">
          <ac:chgData name="Laurène DAVID" userId="5f7f841e-59ab-4eb4-94cf-f0753ad0a7b9" providerId="ADAL" clId="{8682164C-980F-40AF-A42F-FD2089E5083C}" dt="2023-08-17T06:45:40.140" v="11915" actId="478"/>
          <ac:spMkLst>
            <pc:docMk/>
            <pc:sldMk cId="2775508504" sldId="2076137698"/>
            <ac:spMk id="8" creationId="{45F9596A-8652-73A2-B62C-F27C7C98756F}"/>
          </ac:spMkLst>
        </pc:spChg>
        <pc:spChg chg="add mod">
          <ac:chgData name="Laurène DAVID" userId="5f7f841e-59ab-4eb4-94cf-f0753ad0a7b9" providerId="ADAL" clId="{8682164C-980F-40AF-A42F-FD2089E5083C}" dt="2023-08-17T08:58:01.314" v="13481" actId="20577"/>
          <ac:spMkLst>
            <pc:docMk/>
            <pc:sldMk cId="2775508504" sldId="2076137698"/>
            <ac:spMk id="9" creationId="{246E1820-D4E3-7F2F-806C-98F08410ECBA}"/>
          </ac:spMkLst>
        </pc:spChg>
        <pc:spChg chg="add del mod">
          <ac:chgData name="Laurène DAVID" userId="5f7f841e-59ab-4eb4-94cf-f0753ad0a7b9" providerId="ADAL" clId="{8682164C-980F-40AF-A42F-FD2089E5083C}" dt="2023-08-17T08:57:55.103" v="13479" actId="478"/>
          <ac:spMkLst>
            <pc:docMk/>
            <pc:sldMk cId="2775508504" sldId="2076137698"/>
            <ac:spMk id="10" creationId="{46408E79-8873-424F-7DC7-2900EEAEF70B}"/>
          </ac:spMkLst>
        </pc:spChg>
        <pc:spChg chg="add del mod">
          <ac:chgData name="Laurène DAVID" userId="5f7f841e-59ab-4eb4-94cf-f0753ad0a7b9" providerId="ADAL" clId="{8682164C-980F-40AF-A42F-FD2089E5083C}" dt="2023-08-17T08:57:54.636" v="13478" actId="478"/>
          <ac:spMkLst>
            <pc:docMk/>
            <pc:sldMk cId="2775508504" sldId="2076137698"/>
            <ac:spMk id="11" creationId="{9E31E1CC-7628-896D-657A-479FCE81B885}"/>
          </ac:spMkLst>
        </pc:spChg>
        <pc:spChg chg="add del mod">
          <ac:chgData name="Laurène DAVID" userId="5f7f841e-59ab-4eb4-94cf-f0753ad0a7b9" providerId="ADAL" clId="{8682164C-980F-40AF-A42F-FD2089E5083C}" dt="2023-08-17T06:48:28.848" v="12045" actId="478"/>
          <ac:spMkLst>
            <pc:docMk/>
            <pc:sldMk cId="2775508504" sldId="2076137698"/>
            <ac:spMk id="13" creationId="{147ECBC8-A0F2-6948-49F1-5829538694F0}"/>
          </ac:spMkLst>
        </pc:spChg>
        <pc:spChg chg="add del mod">
          <ac:chgData name="Laurène DAVID" userId="5f7f841e-59ab-4eb4-94cf-f0753ad0a7b9" providerId="ADAL" clId="{8682164C-980F-40AF-A42F-FD2089E5083C}" dt="2023-08-17T06:51:52.774" v="12080" actId="478"/>
          <ac:spMkLst>
            <pc:docMk/>
            <pc:sldMk cId="2775508504" sldId="2076137698"/>
            <ac:spMk id="14" creationId="{2FDD96B7-8AEF-3568-6D68-3590F2B7D726}"/>
          </ac:spMkLst>
        </pc:spChg>
        <pc:spChg chg="add del mod">
          <ac:chgData name="Laurène DAVID" userId="5f7f841e-59ab-4eb4-94cf-f0753ad0a7b9" providerId="ADAL" clId="{8682164C-980F-40AF-A42F-FD2089E5083C}" dt="2023-08-17T06:51:52.774" v="12080" actId="478"/>
          <ac:spMkLst>
            <pc:docMk/>
            <pc:sldMk cId="2775508504" sldId="2076137698"/>
            <ac:spMk id="15" creationId="{29675959-F13A-7F72-4761-44152EDDADDD}"/>
          </ac:spMkLst>
        </pc:spChg>
        <pc:spChg chg="add del mod">
          <ac:chgData name="Laurène DAVID" userId="5f7f841e-59ab-4eb4-94cf-f0753ad0a7b9" providerId="ADAL" clId="{8682164C-980F-40AF-A42F-FD2089E5083C}" dt="2023-08-17T08:28:30.281" v="13192"/>
          <ac:spMkLst>
            <pc:docMk/>
            <pc:sldMk cId="2775508504" sldId="2076137698"/>
            <ac:spMk id="21" creationId="{2E8350F8-1FF9-F4CA-9B58-38268FD53869}"/>
          </ac:spMkLst>
        </pc:spChg>
        <pc:spChg chg="add mod">
          <ac:chgData name="Laurène DAVID" userId="5f7f841e-59ab-4eb4-94cf-f0753ad0a7b9" providerId="ADAL" clId="{8682164C-980F-40AF-A42F-FD2089E5083C}" dt="2023-08-17T08:28:34.921" v="13194" actId="1076"/>
          <ac:spMkLst>
            <pc:docMk/>
            <pc:sldMk cId="2775508504" sldId="2076137698"/>
            <ac:spMk id="22" creationId="{DF521CDE-7AE0-AD27-2FDC-22547C3D8C52}"/>
          </ac:spMkLst>
        </pc:spChg>
        <pc:spChg chg="add mod">
          <ac:chgData name="Laurène DAVID" userId="5f7f841e-59ab-4eb4-94cf-f0753ad0a7b9" providerId="ADAL" clId="{8682164C-980F-40AF-A42F-FD2089E5083C}" dt="2023-08-18T15:07:44.854" v="28807" actId="20577"/>
          <ac:spMkLst>
            <pc:docMk/>
            <pc:sldMk cId="2775508504" sldId="2076137698"/>
            <ac:spMk id="23" creationId="{623784B2-AE22-90E7-1910-CC9440AC5E4A}"/>
          </ac:spMkLst>
        </pc:spChg>
        <pc:spChg chg="add del mod">
          <ac:chgData name="Laurène DAVID" userId="5f7f841e-59ab-4eb4-94cf-f0753ad0a7b9" providerId="ADAL" clId="{8682164C-980F-40AF-A42F-FD2089E5083C}" dt="2023-08-17T08:57:55.903" v="13480" actId="478"/>
          <ac:spMkLst>
            <pc:docMk/>
            <pc:sldMk cId="2775508504" sldId="2076137698"/>
            <ac:spMk id="24" creationId="{A72E9975-2976-65F0-9F94-640138B8618B}"/>
          </ac:spMkLst>
        </pc:spChg>
        <pc:spChg chg="add del mod">
          <ac:chgData name="Laurène DAVID" userId="5f7f841e-59ab-4eb4-94cf-f0753ad0a7b9" providerId="ADAL" clId="{8682164C-980F-40AF-A42F-FD2089E5083C}" dt="2023-08-17T08:59:30.517" v="13586" actId="22"/>
          <ac:spMkLst>
            <pc:docMk/>
            <pc:sldMk cId="2775508504" sldId="2076137698"/>
            <ac:spMk id="27" creationId="{FE174252-FA98-D2B0-C747-B45E63B5C95C}"/>
          </ac:spMkLst>
        </pc:spChg>
        <pc:picChg chg="add del mod">
          <ac:chgData name="Laurène DAVID" userId="5f7f841e-59ab-4eb4-94cf-f0753ad0a7b9" providerId="ADAL" clId="{8682164C-980F-40AF-A42F-FD2089E5083C}" dt="2023-08-17T00:01:42.911" v="11467" actId="478"/>
          <ac:picMkLst>
            <pc:docMk/>
            <pc:sldMk cId="2775508504" sldId="2076137698"/>
            <ac:picMk id="4" creationId="{D3D610AA-8245-E9E8-B8BE-807F7AB7A97A}"/>
          </ac:picMkLst>
        </pc:picChg>
        <pc:picChg chg="add del mod">
          <ac:chgData name="Laurène DAVID" userId="5f7f841e-59ab-4eb4-94cf-f0753ad0a7b9" providerId="ADAL" clId="{8682164C-980F-40AF-A42F-FD2089E5083C}" dt="2023-08-17T06:52:39.784" v="12088" actId="478"/>
          <ac:picMkLst>
            <pc:docMk/>
            <pc:sldMk cId="2775508504" sldId="2076137698"/>
            <ac:picMk id="17" creationId="{FBAEC9E3-449F-6D22-EB95-2B2D4D3F019C}"/>
          </ac:picMkLst>
        </pc:picChg>
        <pc:picChg chg="add del mod">
          <ac:chgData name="Laurène DAVID" userId="5f7f841e-59ab-4eb4-94cf-f0753ad0a7b9" providerId="ADAL" clId="{8682164C-980F-40AF-A42F-FD2089E5083C}" dt="2023-08-17T06:55:29.175" v="12144" actId="478"/>
          <ac:picMkLst>
            <pc:docMk/>
            <pc:sldMk cId="2775508504" sldId="2076137698"/>
            <ac:picMk id="18" creationId="{09021C35-D6E4-A4A3-72FA-13C07FEB9248}"/>
          </ac:picMkLst>
        </pc:picChg>
        <pc:picChg chg="add del mod">
          <ac:chgData name="Laurène DAVID" userId="5f7f841e-59ab-4eb4-94cf-f0753ad0a7b9" providerId="ADAL" clId="{8682164C-980F-40AF-A42F-FD2089E5083C}" dt="2023-08-17T08:55:53.174" v="13449" actId="478"/>
          <ac:picMkLst>
            <pc:docMk/>
            <pc:sldMk cId="2775508504" sldId="2076137698"/>
            <ac:picMk id="20" creationId="{398A09BA-A9C2-BE2B-CC40-F1B4C1F802F9}"/>
          </ac:picMkLst>
        </pc:picChg>
        <pc:picChg chg="add del mod">
          <ac:chgData name="Laurène DAVID" userId="5f7f841e-59ab-4eb4-94cf-f0753ad0a7b9" providerId="ADAL" clId="{8682164C-980F-40AF-A42F-FD2089E5083C}" dt="2023-08-17T09:31:44.078" v="14951" actId="478"/>
          <ac:picMkLst>
            <pc:docMk/>
            <pc:sldMk cId="2775508504" sldId="2076137698"/>
            <ac:picMk id="25" creationId="{38296F5E-312D-8ABF-4EDD-392704648928}"/>
          </ac:picMkLst>
        </pc:picChg>
        <pc:picChg chg="add del mod">
          <ac:chgData name="Laurène DAVID" userId="5f7f841e-59ab-4eb4-94cf-f0753ad0a7b9" providerId="ADAL" clId="{8682164C-980F-40AF-A42F-FD2089E5083C}" dt="2023-08-18T11:25:00.303" v="26025" actId="478"/>
          <ac:picMkLst>
            <pc:docMk/>
            <pc:sldMk cId="2775508504" sldId="2076137698"/>
            <ac:picMk id="28" creationId="{20EC6A8A-B4E0-DCB1-534A-0FB0387A90AB}"/>
          </ac:picMkLst>
        </pc:picChg>
        <pc:picChg chg="add mod">
          <ac:chgData name="Laurène DAVID" userId="5f7f841e-59ab-4eb4-94cf-f0753ad0a7b9" providerId="ADAL" clId="{8682164C-980F-40AF-A42F-FD2089E5083C}" dt="2023-08-17T10:52:41.411" v="16132"/>
          <ac:picMkLst>
            <pc:docMk/>
            <pc:sldMk cId="2775508504" sldId="2076137698"/>
            <ac:picMk id="29" creationId="{12A371B8-D65E-2CAF-58D5-37AF901FFB32}"/>
          </ac:picMkLst>
        </pc:picChg>
        <pc:picChg chg="add mod">
          <ac:chgData name="Laurène DAVID" userId="5f7f841e-59ab-4eb4-94cf-f0753ad0a7b9" providerId="ADAL" clId="{8682164C-980F-40AF-A42F-FD2089E5083C}" dt="2023-08-18T11:25:04.339" v="26027" actId="1076"/>
          <ac:picMkLst>
            <pc:docMk/>
            <pc:sldMk cId="2775508504" sldId="2076137698"/>
            <ac:picMk id="30" creationId="{7964794B-EE36-1D5A-34EA-B0C0872D4031}"/>
          </ac:picMkLst>
        </pc:picChg>
      </pc:sldChg>
      <pc:sldChg chg="addSp delSp modSp add mod">
        <pc:chgData name="Laurène DAVID" userId="5f7f841e-59ab-4eb4-94cf-f0753ad0a7b9" providerId="ADAL" clId="{8682164C-980F-40AF-A42F-FD2089E5083C}" dt="2023-08-29T10:01:52.336" v="30477" actId="1076"/>
        <pc:sldMkLst>
          <pc:docMk/>
          <pc:sldMk cId="2091875119" sldId="2076137699"/>
        </pc:sldMkLst>
        <pc:spChg chg="mod">
          <ac:chgData name="Laurène DAVID" userId="5f7f841e-59ab-4eb4-94cf-f0753ad0a7b9" providerId="ADAL" clId="{8682164C-980F-40AF-A42F-FD2089E5083C}" dt="2023-08-16T22:57:14.325" v="10571" actId="207"/>
          <ac:spMkLst>
            <pc:docMk/>
            <pc:sldMk cId="2091875119" sldId="2076137699"/>
            <ac:spMk id="2" creationId="{68465DF6-35EF-4F4F-0685-ECECFEED6894}"/>
          </ac:spMkLst>
        </pc:spChg>
        <pc:spChg chg="add mod">
          <ac:chgData name="Laurène DAVID" userId="5f7f841e-59ab-4eb4-94cf-f0753ad0a7b9" providerId="ADAL" clId="{8682164C-980F-40AF-A42F-FD2089E5083C}" dt="2023-08-17T09:19:17.745" v="14483" actId="14100"/>
          <ac:spMkLst>
            <pc:docMk/>
            <pc:sldMk cId="2091875119" sldId="2076137699"/>
            <ac:spMk id="3" creationId="{57DE36C0-3BA2-C7BE-A12A-138C975BF339}"/>
          </ac:spMkLst>
        </pc:spChg>
        <pc:spChg chg="add del mod">
          <ac:chgData name="Laurène DAVID" userId="5f7f841e-59ab-4eb4-94cf-f0753ad0a7b9" providerId="ADAL" clId="{8682164C-980F-40AF-A42F-FD2089E5083C}" dt="2023-08-17T09:19:45.194" v="14490" actId="478"/>
          <ac:spMkLst>
            <pc:docMk/>
            <pc:sldMk cId="2091875119" sldId="2076137699"/>
            <ac:spMk id="4" creationId="{BEFD66EB-C6F1-7B5F-E224-6D3B14CB66C8}"/>
          </ac:spMkLst>
        </pc:spChg>
        <pc:spChg chg="add mod">
          <ac:chgData name="Laurène DAVID" userId="5f7f841e-59ab-4eb4-94cf-f0753ad0a7b9" providerId="ADAL" clId="{8682164C-980F-40AF-A42F-FD2089E5083C}" dt="2023-08-29T09:51:51.471" v="30240" actId="113"/>
          <ac:spMkLst>
            <pc:docMk/>
            <pc:sldMk cId="2091875119" sldId="2076137699"/>
            <ac:spMk id="4" creationId="{F6E8C10C-CB2D-D564-A5DA-68D99D8C71C1}"/>
          </ac:spMkLst>
        </pc:spChg>
        <pc:spChg chg="mod">
          <ac:chgData name="Laurène DAVID" userId="5f7f841e-59ab-4eb4-94cf-f0753ad0a7b9" providerId="ADAL" clId="{8682164C-980F-40AF-A42F-FD2089E5083C}" dt="2023-08-16T22:56:29.031" v="10559" actId="20577"/>
          <ac:spMkLst>
            <pc:docMk/>
            <pc:sldMk cId="2091875119" sldId="2076137699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6T22:57:37.266" v="10595" actId="20577"/>
          <ac:spMkLst>
            <pc:docMk/>
            <pc:sldMk cId="2091875119" sldId="2076137699"/>
            <ac:spMk id="6" creationId="{56F44CC5-2587-5004-CA5C-82DCB1577F34}"/>
          </ac:spMkLst>
        </pc:spChg>
        <pc:spChg chg="add del mod">
          <ac:chgData name="Laurène DAVID" userId="5f7f841e-59ab-4eb4-94cf-f0753ad0a7b9" providerId="ADAL" clId="{8682164C-980F-40AF-A42F-FD2089E5083C}" dt="2023-08-29T10:01:44.416" v="30476" actId="478"/>
          <ac:spMkLst>
            <pc:docMk/>
            <pc:sldMk cId="2091875119" sldId="2076137699"/>
            <ac:spMk id="7" creationId="{540D7D7C-27B7-AFE8-64BA-C65AEB87CE49}"/>
          </ac:spMkLst>
        </pc:spChg>
        <pc:spChg chg="add del mod">
          <ac:chgData name="Laurène DAVID" userId="5f7f841e-59ab-4eb4-94cf-f0753ad0a7b9" providerId="ADAL" clId="{8682164C-980F-40AF-A42F-FD2089E5083C}" dt="2023-08-17T09:09:19.247" v="13987" actId="478"/>
          <ac:spMkLst>
            <pc:docMk/>
            <pc:sldMk cId="2091875119" sldId="2076137699"/>
            <ac:spMk id="8" creationId="{C7882C31-2497-6A00-CFC0-FAB386868F43}"/>
          </ac:spMkLst>
        </pc:spChg>
        <pc:spChg chg="add del mod">
          <ac:chgData name="Laurène DAVID" userId="5f7f841e-59ab-4eb4-94cf-f0753ad0a7b9" providerId="ADAL" clId="{8682164C-980F-40AF-A42F-FD2089E5083C}" dt="2023-08-17T09:18:53.845" v="14476" actId="478"/>
          <ac:spMkLst>
            <pc:docMk/>
            <pc:sldMk cId="2091875119" sldId="2076137699"/>
            <ac:spMk id="9" creationId="{9F25EBD7-527F-E047-828F-406C90471E32}"/>
          </ac:spMkLst>
        </pc:spChg>
        <pc:spChg chg="add del mod">
          <ac:chgData name="Laurène DAVID" userId="5f7f841e-59ab-4eb4-94cf-f0753ad0a7b9" providerId="ADAL" clId="{8682164C-980F-40AF-A42F-FD2089E5083C}" dt="2023-08-17T09:18:54.744" v="14477" actId="478"/>
          <ac:spMkLst>
            <pc:docMk/>
            <pc:sldMk cId="2091875119" sldId="2076137699"/>
            <ac:spMk id="10" creationId="{3B1D9985-770F-4E5B-F475-93706E44EF1F}"/>
          </ac:spMkLst>
        </pc:spChg>
        <pc:spChg chg="add del">
          <ac:chgData name="Laurène DAVID" userId="5f7f841e-59ab-4eb4-94cf-f0753ad0a7b9" providerId="ADAL" clId="{8682164C-980F-40AF-A42F-FD2089E5083C}" dt="2023-08-17T09:12:47.728" v="14246" actId="22"/>
          <ac:spMkLst>
            <pc:docMk/>
            <pc:sldMk cId="2091875119" sldId="2076137699"/>
            <ac:spMk id="12" creationId="{69122046-420D-7A01-8F4F-539507EC80CA}"/>
          </ac:spMkLst>
        </pc:spChg>
        <pc:spChg chg="add del">
          <ac:chgData name="Laurène DAVID" userId="5f7f841e-59ab-4eb4-94cf-f0753ad0a7b9" providerId="ADAL" clId="{8682164C-980F-40AF-A42F-FD2089E5083C}" dt="2023-08-17T09:12:49.001" v="14248" actId="22"/>
          <ac:spMkLst>
            <pc:docMk/>
            <pc:sldMk cId="2091875119" sldId="2076137699"/>
            <ac:spMk id="14" creationId="{6AC95E82-38D8-E328-5417-B99AA15750C9}"/>
          </ac:spMkLst>
        </pc:spChg>
        <pc:spChg chg="add del mod">
          <ac:chgData name="Laurène DAVID" userId="5f7f841e-59ab-4eb4-94cf-f0753ad0a7b9" providerId="ADAL" clId="{8682164C-980F-40AF-A42F-FD2089E5083C}" dt="2023-08-17T09:18:55.548" v="14478" actId="478"/>
          <ac:spMkLst>
            <pc:docMk/>
            <pc:sldMk cId="2091875119" sldId="2076137699"/>
            <ac:spMk id="15" creationId="{55282E78-8D43-AF68-1DFF-216709530E2C}"/>
          </ac:spMkLst>
        </pc:spChg>
        <pc:spChg chg="add del mod">
          <ac:chgData name="Laurène DAVID" userId="5f7f841e-59ab-4eb4-94cf-f0753ad0a7b9" providerId="ADAL" clId="{8682164C-980F-40AF-A42F-FD2089E5083C}" dt="2023-08-17T09:18:55.951" v="14479" actId="478"/>
          <ac:spMkLst>
            <pc:docMk/>
            <pc:sldMk cId="2091875119" sldId="2076137699"/>
            <ac:spMk id="16" creationId="{354A2B17-417D-F8BA-0DDD-620C920D70A4}"/>
          </ac:spMkLst>
        </pc:spChg>
        <pc:spChg chg="add del mod">
          <ac:chgData name="Laurène DAVID" userId="5f7f841e-59ab-4eb4-94cf-f0753ad0a7b9" providerId="ADAL" clId="{8682164C-980F-40AF-A42F-FD2089E5083C}" dt="2023-08-29T10:01:42.329" v="30475" actId="478"/>
          <ac:spMkLst>
            <pc:docMk/>
            <pc:sldMk cId="2091875119" sldId="2076137699"/>
            <ac:spMk id="17" creationId="{2A78311B-4989-E40F-B841-37CA4D8B10C9}"/>
          </ac:spMkLst>
        </pc:spChg>
        <pc:spChg chg="add mod">
          <ac:chgData name="Laurène DAVID" userId="5f7f841e-59ab-4eb4-94cf-f0753ad0a7b9" providerId="ADAL" clId="{8682164C-980F-40AF-A42F-FD2089E5083C}" dt="2023-08-29T10:01:52.336" v="30477" actId="1076"/>
          <ac:spMkLst>
            <pc:docMk/>
            <pc:sldMk cId="2091875119" sldId="2076137699"/>
            <ac:spMk id="19" creationId="{E2B8C8B3-A273-4279-FDE8-2BE5A1842E96}"/>
          </ac:spMkLst>
        </pc:spChg>
        <pc:spChg chg="add mod">
          <ac:chgData name="Laurène DAVID" userId="5f7f841e-59ab-4eb4-94cf-f0753ad0a7b9" providerId="ADAL" clId="{8682164C-980F-40AF-A42F-FD2089E5083C}" dt="2023-08-29T10:01:52.336" v="30477" actId="1076"/>
          <ac:spMkLst>
            <pc:docMk/>
            <pc:sldMk cId="2091875119" sldId="2076137699"/>
            <ac:spMk id="20" creationId="{00159636-9714-B057-D498-B3240A4B6868}"/>
          </ac:spMkLst>
        </pc:spChg>
        <pc:spChg chg="add mod">
          <ac:chgData name="Laurène DAVID" userId="5f7f841e-59ab-4eb4-94cf-f0753ad0a7b9" providerId="ADAL" clId="{8682164C-980F-40AF-A42F-FD2089E5083C}" dt="2023-08-29T10:01:52.336" v="30477" actId="1076"/>
          <ac:spMkLst>
            <pc:docMk/>
            <pc:sldMk cId="2091875119" sldId="2076137699"/>
            <ac:spMk id="21" creationId="{5F7CACF4-5F33-3391-0390-69A14B2A3623}"/>
          </ac:spMkLst>
        </pc:spChg>
        <pc:spChg chg="add mod">
          <ac:chgData name="Laurène DAVID" userId="5f7f841e-59ab-4eb4-94cf-f0753ad0a7b9" providerId="ADAL" clId="{8682164C-980F-40AF-A42F-FD2089E5083C}" dt="2023-08-29T10:01:52.336" v="30477" actId="1076"/>
          <ac:spMkLst>
            <pc:docMk/>
            <pc:sldMk cId="2091875119" sldId="2076137699"/>
            <ac:spMk id="22" creationId="{E09FA23D-EF21-E79A-18F2-8B82A1C02B4F}"/>
          </ac:spMkLst>
        </pc:spChg>
        <pc:picChg chg="add mod">
          <ac:chgData name="Laurène DAVID" userId="5f7f841e-59ab-4eb4-94cf-f0753ad0a7b9" providerId="ADAL" clId="{8682164C-980F-40AF-A42F-FD2089E5083C}" dt="2023-08-17T10:54:08.512" v="16157" actId="1036"/>
          <ac:picMkLst>
            <pc:docMk/>
            <pc:sldMk cId="2091875119" sldId="2076137699"/>
            <ac:picMk id="18" creationId="{E79E8707-336F-0C76-33F9-E0BB18A8C035}"/>
          </ac:picMkLst>
        </pc:picChg>
        <pc:picChg chg="add del mod">
          <ac:chgData name="Laurène DAVID" userId="5f7f841e-59ab-4eb4-94cf-f0753ad0a7b9" providerId="ADAL" clId="{8682164C-980F-40AF-A42F-FD2089E5083C}" dt="2023-08-17T09:18:02.137" v="14465" actId="478"/>
          <ac:picMkLst>
            <pc:docMk/>
            <pc:sldMk cId="2091875119" sldId="2076137699"/>
            <ac:picMk id="8194" creationId="{22B90B8A-D93B-0CD0-1590-EAB4B4A690D0}"/>
          </ac:picMkLst>
        </pc:picChg>
        <pc:picChg chg="add del mod">
          <ac:chgData name="Laurène DAVID" userId="5f7f841e-59ab-4eb4-94cf-f0753ad0a7b9" providerId="ADAL" clId="{8682164C-980F-40AF-A42F-FD2089E5083C}" dt="2023-08-17T09:18:26.427" v="14470" actId="478"/>
          <ac:picMkLst>
            <pc:docMk/>
            <pc:sldMk cId="2091875119" sldId="2076137699"/>
            <ac:picMk id="8196" creationId="{2AD0B884-3732-72AF-3751-4E4E0C38DE68}"/>
          </ac:picMkLst>
        </pc:picChg>
        <pc:picChg chg="add mod">
          <ac:chgData name="Laurène DAVID" userId="5f7f841e-59ab-4eb4-94cf-f0753ad0a7b9" providerId="ADAL" clId="{8682164C-980F-40AF-A42F-FD2089E5083C}" dt="2023-08-18T11:25:11.808" v="26030" actId="1076"/>
          <ac:picMkLst>
            <pc:docMk/>
            <pc:sldMk cId="2091875119" sldId="2076137699"/>
            <ac:picMk id="8198" creationId="{73C4ED0B-8DB6-DFB5-73CF-36C44E26C184}"/>
          </ac:picMkLst>
        </pc:picChg>
        <pc:picChg chg="add del mod">
          <ac:chgData name="Laurène DAVID" userId="5f7f841e-59ab-4eb4-94cf-f0753ad0a7b9" providerId="ADAL" clId="{8682164C-980F-40AF-A42F-FD2089E5083C}" dt="2023-08-17T09:28:21.657" v="14916" actId="478"/>
          <ac:picMkLst>
            <pc:docMk/>
            <pc:sldMk cId="2091875119" sldId="2076137699"/>
            <ac:picMk id="8200" creationId="{3812ED50-E06A-790C-5446-020B94C130C9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8T16:25:35.165" v="29029" actId="2696"/>
        <pc:sldMkLst>
          <pc:docMk/>
          <pc:sldMk cId="73676600" sldId="2076137700"/>
        </pc:sldMkLst>
        <pc:spChg chg="add mod">
          <ac:chgData name="Laurène DAVID" userId="5f7f841e-59ab-4eb4-94cf-f0753ad0a7b9" providerId="ADAL" clId="{8682164C-980F-40AF-A42F-FD2089E5083C}" dt="2023-08-18T16:24:34.256" v="28984" actId="20577"/>
          <ac:spMkLst>
            <pc:docMk/>
            <pc:sldMk cId="73676600" sldId="2076137700"/>
            <ac:spMk id="3" creationId="{0F92F39F-6838-52D6-AB7B-A111890A5455}"/>
          </ac:spMkLst>
        </pc:spChg>
        <pc:spChg chg="mod">
          <ac:chgData name="Laurène DAVID" userId="5f7f841e-59ab-4eb4-94cf-f0753ad0a7b9" providerId="ADAL" clId="{8682164C-980F-40AF-A42F-FD2089E5083C}" dt="2023-08-16T22:57:48.723" v="10609" actId="20577"/>
          <ac:spMkLst>
            <pc:docMk/>
            <pc:sldMk cId="73676600" sldId="2076137700"/>
            <ac:spMk id="6" creationId="{56F44CC5-2587-5004-CA5C-82DCB1577F34}"/>
          </ac:spMkLst>
        </pc:spChg>
        <pc:spChg chg="add del">
          <ac:chgData name="Laurène DAVID" userId="5f7f841e-59ab-4eb4-94cf-f0753ad0a7b9" providerId="ADAL" clId="{8682164C-980F-40AF-A42F-FD2089E5083C}" dt="2023-08-17T09:27:18.600" v="14908" actId="478"/>
          <ac:spMkLst>
            <pc:docMk/>
            <pc:sldMk cId="73676600" sldId="2076137700"/>
            <ac:spMk id="7" creationId="{B60365E8-D53F-041A-8AE4-7935FC2C6AE3}"/>
          </ac:spMkLst>
        </pc:spChg>
        <pc:spChg chg="add del mod">
          <ac:chgData name="Laurène DAVID" userId="5f7f841e-59ab-4eb4-94cf-f0753ad0a7b9" providerId="ADAL" clId="{8682164C-980F-40AF-A42F-FD2089E5083C}" dt="2023-08-17T09:32:28.020" v="14959" actId="478"/>
          <ac:spMkLst>
            <pc:docMk/>
            <pc:sldMk cId="73676600" sldId="2076137700"/>
            <ac:spMk id="8" creationId="{D244A0A6-EAF8-A6AF-D1D7-A33EEEC318E2}"/>
          </ac:spMkLst>
        </pc:spChg>
        <pc:spChg chg="add mod">
          <ac:chgData name="Laurène DAVID" userId="5f7f841e-59ab-4eb4-94cf-f0753ad0a7b9" providerId="ADAL" clId="{8682164C-980F-40AF-A42F-FD2089E5083C}" dt="2023-08-18T16:24:52.040" v="28986" actId="1076"/>
          <ac:spMkLst>
            <pc:docMk/>
            <pc:sldMk cId="73676600" sldId="2076137700"/>
            <ac:spMk id="10" creationId="{4D18F2D3-53CE-D64A-5A78-D3606AE14543}"/>
          </ac:spMkLst>
        </pc:spChg>
        <pc:spChg chg="add mod">
          <ac:chgData name="Laurène DAVID" userId="5f7f841e-59ab-4eb4-94cf-f0753ad0a7b9" providerId="ADAL" clId="{8682164C-980F-40AF-A42F-FD2089E5083C}" dt="2023-08-18T16:25:29.816" v="29028" actId="20577"/>
          <ac:spMkLst>
            <pc:docMk/>
            <pc:sldMk cId="73676600" sldId="2076137700"/>
            <ac:spMk id="11" creationId="{0BBEE2E2-38A2-06E0-1F5E-C811400DDBF3}"/>
          </ac:spMkLst>
        </pc:spChg>
        <pc:picChg chg="add mod">
          <ac:chgData name="Laurène DAVID" userId="5f7f841e-59ab-4eb4-94cf-f0753ad0a7b9" providerId="ADAL" clId="{8682164C-980F-40AF-A42F-FD2089E5083C}" dt="2023-08-17T10:54:13.523" v="16159"/>
          <ac:picMkLst>
            <pc:docMk/>
            <pc:sldMk cId="73676600" sldId="2076137700"/>
            <ac:picMk id="9" creationId="{60C36E45-3D78-45B4-FBA5-DF3C03AC1882}"/>
          </ac:picMkLst>
        </pc:picChg>
      </pc:sldChg>
      <pc:sldChg chg="modSp add del mod">
        <pc:chgData name="Laurène DAVID" userId="5f7f841e-59ab-4eb4-94cf-f0753ad0a7b9" providerId="ADAL" clId="{8682164C-980F-40AF-A42F-FD2089E5083C}" dt="2023-08-17T00:15:04.207" v="11636" actId="2696"/>
        <pc:sldMkLst>
          <pc:docMk/>
          <pc:sldMk cId="2578356250" sldId="2076137701"/>
        </pc:sldMkLst>
        <pc:spChg chg="mod">
          <ac:chgData name="Laurène DAVID" userId="5f7f841e-59ab-4eb4-94cf-f0753ad0a7b9" providerId="ADAL" clId="{8682164C-980F-40AF-A42F-FD2089E5083C}" dt="2023-08-17T00:14:47.487" v="11635" actId="120"/>
          <ac:spMkLst>
            <pc:docMk/>
            <pc:sldMk cId="2578356250" sldId="2076137701"/>
            <ac:spMk id="20" creationId="{1A25D80A-AB3D-BDB9-A92F-1D9C358419A3}"/>
          </ac:spMkLst>
        </pc:spChg>
      </pc:sldChg>
      <pc:sldChg chg="addSp delSp modSp add mod ord">
        <pc:chgData name="Laurène DAVID" userId="5f7f841e-59ab-4eb4-94cf-f0753ad0a7b9" providerId="ADAL" clId="{8682164C-980F-40AF-A42F-FD2089E5083C}" dt="2023-08-17T10:52:37.456" v="16129"/>
        <pc:sldMkLst>
          <pc:docMk/>
          <pc:sldMk cId="3254169244" sldId="2076137702"/>
        </pc:sldMkLst>
        <pc:spChg chg="add del mod">
          <ac:chgData name="Laurène DAVID" userId="5f7f841e-59ab-4eb4-94cf-f0753ad0a7b9" providerId="ADAL" clId="{8682164C-980F-40AF-A42F-FD2089E5083C}" dt="2023-08-16T23:41:27.548" v="11115" actId="478"/>
          <ac:spMkLst>
            <pc:docMk/>
            <pc:sldMk cId="3254169244" sldId="2076137702"/>
            <ac:spMk id="3" creationId="{B5DF9C95-05BA-06D7-0A25-76B7CB944952}"/>
          </ac:spMkLst>
        </pc:spChg>
        <pc:spChg chg="add del mod">
          <ac:chgData name="Laurène DAVID" userId="5f7f841e-59ab-4eb4-94cf-f0753ad0a7b9" providerId="ADAL" clId="{8682164C-980F-40AF-A42F-FD2089E5083C}" dt="2023-08-16T23:41:26.300" v="11114" actId="478"/>
          <ac:spMkLst>
            <pc:docMk/>
            <pc:sldMk cId="3254169244" sldId="2076137702"/>
            <ac:spMk id="4" creationId="{04C1451C-BD17-8A1E-1410-6DBA4B0BF56C}"/>
          </ac:spMkLst>
        </pc:spChg>
        <pc:spChg chg="add del mod">
          <ac:chgData name="Laurène DAVID" userId="5f7f841e-59ab-4eb4-94cf-f0753ad0a7b9" providerId="ADAL" clId="{8682164C-980F-40AF-A42F-FD2089E5083C}" dt="2023-08-16T23:57:05.333" v="11396" actId="478"/>
          <ac:spMkLst>
            <pc:docMk/>
            <pc:sldMk cId="3254169244" sldId="2076137702"/>
            <ac:spMk id="11" creationId="{478AF0EC-0016-5B69-D51D-20616B4528A0}"/>
          </ac:spMkLst>
        </pc:spChg>
        <pc:spChg chg="add del mod">
          <ac:chgData name="Laurène DAVID" userId="5f7f841e-59ab-4eb4-94cf-f0753ad0a7b9" providerId="ADAL" clId="{8682164C-980F-40AF-A42F-FD2089E5083C}" dt="2023-08-16T23:57:05.834" v="11397" actId="478"/>
          <ac:spMkLst>
            <pc:docMk/>
            <pc:sldMk cId="3254169244" sldId="2076137702"/>
            <ac:spMk id="12" creationId="{9BBC21F6-4640-0CBD-820D-168C7B4772C9}"/>
          </ac:spMkLst>
        </pc:spChg>
        <pc:spChg chg="mod">
          <ac:chgData name="Laurène DAVID" userId="5f7f841e-59ab-4eb4-94cf-f0753ad0a7b9" providerId="ADAL" clId="{8682164C-980F-40AF-A42F-FD2089E5083C}" dt="2023-08-17T08:30:53.908" v="13265" actId="20577"/>
          <ac:spMkLst>
            <pc:docMk/>
            <pc:sldMk cId="3254169244" sldId="2076137702"/>
            <ac:spMk id="13" creationId="{9FB3889D-2726-4F82-DDA7-531D7DD37BBA}"/>
          </ac:spMkLst>
        </pc:spChg>
        <pc:spChg chg="mod">
          <ac:chgData name="Laurène DAVID" userId="5f7f841e-59ab-4eb4-94cf-f0753ad0a7b9" providerId="ADAL" clId="{8682164C-980F-40AF-A42F-FD2089E5083C}" dt="2023-08-17T09:01:14.560" v="13638" actId="20577"/>
          <ac:spMkLst>
            <pc:docMk/>
            <pc:sldMk cId="3254169244" sldId="2076137702"/>
            <ac:spMk id="14" creationId="{313E8742-1174-8200-9537-A82899970A09}"/>
          </ac:spMkLst>
        </pc:spChg>
        <pc:spChg chg="mod">
          <ac:chgData name="Laurène DAVID" userId="5f7f841e-59ab-4eb4-94cf-f0753ad0a7b9" providerId="ADAL" clId="{8682164C-980F-40AF-A42F-FD2089E5083C}" dt="2023-08-17T09:01:08.639" v="13626" actId="1076"/>
          <ac:spMkLst>
            <pc:docMk/>
            <pc:sldMk cId="3254169244" sldId="2076137702"/>
            <ac:spMk id="15" creationId="{73D5102D-67B0-E59C-F761-E1907E1D290B}"/>
          </ac:spMkLst>
        </pc:spChg>
        <pc:spChg chg="del mod">
          <ac:chgData name="Laurène DAVID" userId="5f7f841e-59ab-4eb4-94cf-f0753ad0a7b9" providerId="ADAL" clId="{8682164C-980F-40AF-A42F-FD2089E5083C}" dt="2023-08-17T06:42:22.107" v="11785" actId="478"/>
          <ac:spMkLst>
            <pc:docMk/>
            <pc:sldMk cId="3254169244" sldId="2076137702"/>
            <ac:spMk id="16" creationId="{7FBE195E-DAFA-BA06-F62F-24C6230E4C92}"/>
          </ac:spMkLst>
        </pc:spChg>
        <pc:spChg chg="del mod">
          <ac:chgData name="Laurène DAVID" userId="5f7f841e-59ab-4eb4-94cf-f0753ad0a7b9" providerId="ADAL" clId="{8682164C-980F-40AF-A42F-FD2089E5083C}" dt="2023-08-17T06:42:20.790" v="11784" actId="478"/>
          <ac:spMkLst>
            <pc:docMk/>
            <pc:sldMk cId="3254169244" sldId="2076137702"/>
            <ac:spMk id="17" creationId="{43D9730E-73C4-0834-61C1-04522BB64C65}"/>
          </ac:spMkLst>
        </pc:spChg>
        <pc:spChg chg="add del mod">
          <ac:chgData name="Laurène DAVID" userId="5f7f841e-59ab-4eb4-94cf-f0753ad0a7b9" providerId="ADAL" clId="{8682164C-980F-40AF-A42F-FD2089E5083C}" dt="2023-08-17T06:42:19.078" v="11783" actId="478"/>
          <ac:spMkLst>
            <pc:docMk/>
            <pc:sldMk cId="3254169244" sldId="2076137702"/>
            <ac:spMk id="19" creationId="{A0520125-16AF-F327-1843-69E608426937}"/>
          </ac:spMkLst>
        </pc:spChg>
        <pc:spChg chg="add del mod">
          <ac:chgData name="Laurène DAVID" userId="5f7f841e-59ab-4eb4-94cf-f0753ad0a7b9" providerId="ADAL" clId="{8682164C-980F-40AF-A42F-FD2089E5083C}" dt="2023-08-17T06:42:16.406" v="11781" actId="478"/>
          <ac:spMkLst>
            <pc:docMk/>
            <pc:sldMk cId="3254169244" sldId="2076137702"/>
            <ac:spMk id="20" creationId="{3EC48E4D-238E-BBB6-3CDE-79AC66C41C57}"/>
          </ac:spMkLst>
        </pc:spChg>
        <pc:spChg chg="add del mod">
          <ac:chgData name="Laurène DAVID" userId="5f7f841e-59ab-4eb4-94cf-f0753ad0a7b9" providerId="ADAL" clId="{8682164C-980F-40AF-A42F-FD2089E5083C}" dt="2023-08-17T09:01:03.123" v="13622" actId="478"/>
          <ac:spMkLst>
            <pc:docMk/>
            <pc:sldMk cId="3254169244" sldId="2076137702"/>
            <ac:spMk id="23" creationId="{ABE8B25B-9CA2-CAD2-2896-7BDC238FA951}"/>
          </ac:spMkLst>
        </pc:spChg>
        <pc:spChg chg="add del mod">
          <ac:chgData name="Laurène DAVID" userId="5f7f841e-59ab-4eb4-94cf-f0753ad0a7b9" providerId="ADAL" clId="{8682164C-980F-40AF-A42F-FD2089E5083C}" dt="2023-08-17T09:01:04.041" v="13623" actId="478"/>
          <ac:spMkLst>
            <pc:docMk/>
            <pc:sldMk cId="3254169244" sldId="2076137702"/>
            <ac:spMk id="24" creationId="{5EDAD5B6-0A31-0026-D867-95ECA833626F}"/>
          </ac:spMkLst>
        </pc:spChg>
        <pc:spChg chg="add del mod">
          <ac:chgData name="Laurène DAVID" userId="5f7f841e-59ab-4eb4-94cf-f0753ad0a7b9" providerId="ADAL" clId="{8682164C-980F-40AF-A42F-FD2089E5083C}" dt="2023-08-17T09:01:05.148" v="13625" actId="478"/>
          <ac:spMkLst>
            <pc:docMk/>
            <pc:sldMk cId="3254169244" sldId="2076137702"/>
            <ac:spMk id="25" creationId="{37BFEDB2-0097-8DCB-9F68-50779375B59D}"/>
          </ac:spMkLst>
        </pc:spChg>
        <pc:spChg chg="add del mod">
          <ac:chgData name="Laurène DAVID" userId="5f7f841e-59ab-4eb4-94cf-f0753ad0a7b9" providerId="ADAL" clId="{8682164C-980F-40AF-A42F-FD2089E5083C}" dt="2023-08-17T09:01:04.418" v="13624" actId="478"/>
          <ac:spMkLst>
            <pc:docMk/>
            <pc:sldMk cId="3254169244" sldId="2076137702"/>
            <ac:spMk id="26" creationId="{B6565817-81E3-EEC0-4902-66104C4A39C2}"/>
          </ac:spMkLst>
        </pc:spChg>
        <pc:picChg chg="add del mod modCrop">
          <ac:chgData name="Laurène DAVID" userId="5f7f841e-59ab-4eb4-94cf-f0753ad0a7b9" providerId="ADAL" clId="{8682164C-980F-40AF-A42F-FD2089E5083C}" dt="2023-08-16T23:41:28.124" v="11116" actId="478"/>
          <ac:picMkLst>
            <pc:docMk/>
            <pc:sldMk cId="3254169244" sldId="2076137702"/>
            <ac:picMk id="8" creationId="{024B025B-130E-DBEE-23CB-11D548EA9C7A}"/>
          </ac:picMkLst>
        </pc:picChg>
        <pc:picChg chg="add del mod">
          <ac:chgData name="Laurène DAVID" userId="5f7f841e-59ab-4eb4-94cf-f0753ad0a7b9" providerId="ADAL" clId="{8682164C-980F-40AF-A42F-FD2089E5083C}" dt="2023-08-17T07:06:17.903" v="12219" actId="478"/>
          <ac:picMkLst>
            <pc:docMk/>
            <pc:sldMk cId="3254169244" sldId="2076137702"/>
            <ac:picMk id="10" creationId="{681F8385-0CAA-F2F4-A80C-A735656314A3}"/>
          </ac:picMkLst>
        </pc:picChg>
        <pc:picChg chg="add del mod">
          <ac:chgData name="Laurène DAVID" userId="5f7f841e-59ab-4eb4-94cf-f0753ad0a7b9" providerId="ADAL" clId="{8682164C-980F-40AF-A42F-FD2089E5083C}" dt="2023-08-16T23:56:17.761" v="11351" actId="478"/>
          <ac:picMkLst>
            <pc:docMk/>
            <pc:sldMk cId="3254169244" sldId="2076137702"/>
            <ac:picMk id="18" creationId="{C53CB72F-E942-910E-57A4-469B05D3F2D9}"/>
          </ac:picMkLst>
        </pc:picChg>
        <pc:picChg chg="add del mod">
          <ac:chgData name="Laurène DAVID" userId="5f7f841e-59ab-4eb4-94cf-f0753ad0a7b9" providerId="ADAL" clId="{8682164C-980F-40AF-A42F-FD2089E5083C}" dt="2023-08-16T23:57:19.518" v="11401" actId="478"/>
          <ac:picMkLst>
            <pc:docMk/>
            <pc:sldMk cId="3254169244" sldId="2076137702"/>
            <ac:picMk id="22" creationId="{6925F169-8E25-F86C-68C7-9AC867510E23}"/>
          </ac:picMkLst>
        </pc:picChg>
        <pc:picChg chg="add mod">
          <ac:chgData name="Laurène DAVID" userId="5f7f841e-59ab-4eb4-94cf-f0753ad0a7b9" providerId="ADAL" clId="{8682164C-980F-40AF-A42F-FD2089E5083C}" dt="2023-08-17T08:00:31.181" v="12387" actId="1038"/>
          <ac:picMkLst>
            <pc:docMk/>
            <pc:sldMk cId="3254169244" sldId="2076137702"/>
            <ac:picMk id="28" creationId="{DAA72BF1-931D-038E-6530-8E6B504C7455}"/>
          </ac:picMkLst>
        </pc:picChg>
        <pc:picChg chg="add mod">
          <ac:chgData name="Laurène DAVID" userId="5f7f841e-59ab-4eb4-94cf-f0753ad0a7b9" providerId="ADAL" clId="{8682164C-980F-40AF-A42F-FD2089E5083C}" dt="2023-08-17T10:52:37.456" v="16129"/>
          <ac:picMkLst>
            <pc:docMk/>
            <pc:sldMk cId="3254169244" sldId="2076137702"/>
            <ac:picMk id="29" creationId="{807F9250-A5A0-F0D0-3DEF-39F6AD86C08E}"/>
          </ac:picMkLst>
        </pc:picChg>
      </pc:sldChg>
      <pc:sldChg chg="modSp add del mod">
        <pc:chgData name="Laurène DAVID" userId="5f7f841e-59ab-4eb4-94cf-f0753ad0a7b9" providerId="ADAL" clId="{8682164C-980F-40AF-A42F-FD2089E5083C}" dt="2023-08-16T23:52:39.737" v="11330" actId="2696"/>
        <pc:sldMkLst>
          <pc:docMk/>
          <pc:sldMk cId="794421401" sldId="2076137703"/>
        </pc:sldMkLst>
        <pc:spChg chg="mod">
          <ac:chgData name="Laurène DAVID" userId="5f7f841e-59ab-4eb4-94cf-f0753ad0a7b9" providerId="ADAL" clId="{8682164C-980F-40AF-A42F-FD2089E5083C}" dt="2023-08-16T23:51:01.514" v="11290" actId="14100"/>
          <ac:spMkLst>
            <pc:docMk/>
            <pc:sldMk cId="794421401" sldId="2076137703"/>
            <ac:spMk id="13" creationId="{9FB3889D-2726-4F82-DDA7-531D7DD37BBA}"/>
          </ac:spMkLst>
        </pc:spChg>
      </pc:sldChg>
      <pc:sldChg chg="addSp delSp modSp add mod">
        <pc:chgData name="Laurène DAVID" userId="5f7f841e-59ab-4eb4-94cf-f0753ad0a7b9" providerId="ADAL" clId="{8682164C-980F-40AF-A42F-FD2089E5083C}" dt="2023-08-17T10:52:35.393" v="16128" actId="1035"/>
        <pc:sldMkLst>
          <pc:docMk/>
          <pc:sldMk cId="2501115573" sldId="2076137704"/>
        </pc:sldMkLst>
        <pc:spChg chg="add del mod">
          <ac:chgData name="Laurène DAVID" userId="5f7f841e-59ab-4eb4-94cf-f0753ad0a7b9" providerId="ADAL" clId="{8682164C-980F-40AF-A42F-FD2089E5083C}" dt="2023-08-17T08:32:41.023" v="13330" actId="478"/>
          <ac:spMkLst>
            <pc:docMk/>
            <pc:sldMk cId="2501115573" sldId="2076137704"/>
            <ac:spMk id="11" creationId="{ACF4E8B6-7E3A-4069-86C2-6F2307CBF73C}"/>
          </ac:spMkLst>
        </pc:spChg>
        <pc:spChg chg="add mod">
          <ac:chgData name="Laurène DAVID" userId="5f7f841e-59ab-4eb4-94cf-f0753ad0a7b9" providerId="ADAL" clId="{8682164C-980F-40AF-A42F-FD2089E5083C}" dt="2023-08-17T09:07:32.255" v="13841" actId="1038"/>
          <ac:spMkLst>
            <pc:docMk/>
            <pc:sldMk cId="2501115573" sldId="2076137704"/>
            <ac:spMk id="12" creationId="{539CD0D7-720A-D9A1-0CBD-357A631B09E6}"/>
          </ac:spMkLst>
        </pc:spChg>
        <pc:spChg chg="del">
          <ac:chgData name="Laurène DAVID" userId="5f7f841e-59ab-4eb4-94cf-f0753ad0a7b9" providerId="ADAL" clId="{8682164C-980F-40AF-A42F-FD2089E5083C}" dt="2023-08-17T08:31:11.335" v="13276" actId="478"/>
          <ac:spMkLst>
            <pc:docMk/>
            <pc:sldMk cId="2501115573" sldId="2076137704"/>
            <ac:spMk id="13" creationId="{9FB3889D-2726-4F82-DDA7-531D7DD37BBA}"/>
          </ac:spMkLst>
        </pc:spChg>
        <pc:spChg chg="del">
          <ac:chgData name="Laurène DAVID" userId="5f7f841e-59ab-4eb4-94cf-f0753ad0a7b9" providerId="ADAL" clId="{8682164C-980F-40AF-A42F-FD2089E5083C}" dt="2023-08-16T23:56:23.844" v="11353" actId="478"/>
          <ac:spMkLst>
            <pc:docMk/>
            <pc:sldMk cId="2501115573" sldId="2076137704"/>
            <ac:spMk id="14" creationId="{313E8742-1174-8200-9537-A82899970A09}"/>
          </ac:spMkLst>
        </pc:spChg>
        <pc:spChg chg="del">
          <ac:chgData name="Laurène DAVID" userId="5f7f841e-59ab-4eb4-94cf-f0753ad0a7b9" providerId="ADAL" clId="{8682164C-980F-40AF-A42F-FD2089E5083C}" dt="2023-08-16T23:56:24.305" v="11354" actId="478"/>
          <ac:spMkLst>
            <pc:docMk/>
            <pc:sldMk cId="2501115573" sldId="2076137704"/>
            <ac:spMk id="15" creationId="{73D5102D-67B0-E59C-F761-E1907E1D290B}"/>
          </ac:spMkLst>
        </pc:spChg>
        <pc:spChg chg="mod">
          <ac:chgData name="Laurène DAVID" userId="5f7f841e-59ab-4eb4-94cf-f0753ad0a7b9" providerId="ADAL" clId="{8682164C-980F-40AF-A42F-FD2089E5083C}" dt="2023-08-17T08:51:14.084" v="13377" actId="113"/>
          <ac:spMkLst>
            <pc:docMk/>
            <pc:sldMk cId="2501115573" sldId="2076137704"/>
            <ac:spMk id="17" creationId="{43D9730E-73C4-0834-61C1-04522BB64C65}"/>
          </ac:spMkLst>
        </pc:spChg>
        <pc:spChg chg="add mod">
          <ac:chgData name="Laurène DAVID" userId="5f7f841e-59ab-4eb4-94cf-f0753ad0a7b9" providerId="ADAL" clId="{8682164C-980F-40AF-A42F-FD2089E5083C}" dt="2023-08-17T08:31:11.558" v="13277"/>
          <ac:spMkLst>
            <pc:docMk/>
            <pc:sldMk cId="2501115573" sldId="2076137704"/>
            <ac:spMk id="18" creationId="{518D65D0-517A-4278-EBC8-14EE86F96FE4}"/>
          </ac:spMkLst>
        </pc:spChg>
        <pc:spChg chg="add mod">
          <ac:chgData name="Laurène DAVID" userId="5f7f841e-59ab-4eb4-94cf-f0753ad0a7b9" providerId="ADAL" clId="{8682164C-980F-40AF-A42F-FD2089E5083C}" dt="2023-08-17T09:07:28.783" v="13835" actId="1037"/>
          <ac:spMkLst>
            <pc:docMk/>
            <pc:sldMk cId="2501115573" sldId="2076137704"/>
            <ac:spMk id="19" creationId="{ADC03DDE-7BEF-C50F-17F0-8DB015C327EC}"/>
          </ac:spMkLst>
        </pc:spChg>
        <pc:picChg chg="add del mod">
          <ac:chgData name="Laurène DAVID" userId="5f7f841e-59ab-4eb4-94cf-f0753ad0a7b9" providerId="ADAL" clId="{8682164C-980F-40AF-A42F-FD2089E5083C}" dt="2023-08-16T23:55:43.396" v="11338" actId="478"/>
          <ac:picMkLst>
            <pc:docMk/>
            <pc:sldMk cId="2501115573" sldId="2076137704"/>
            <ac:picMk id="4" creationId="{F399F93C-C064-1064-AEFB-488C2E00C295}"/>
          </ac:picMkLst>
        </pc:picChg>
        <pc:picChg chg="add del mod">
          <ac:chgData name="Laurène DAVID" userId="5f7f841e-59ab-4eb4-94cf-f0753ad0a7b9" providerId="ADAL" clId="{8682164C-980F-40AF-A42F-FD2089E5083C}" dt="2023-08-16T23:53:01.911" v="11337" actId="478"/>
          <ac:picMkLst>
            <pc:docMk/>
            <pc:sldMk cId="2501115573" sldId="2076137704"/>
            <ac:picMk id="8" creationId="{6BBD712E-86CB-F24F-63A4-620B2BC181B6}"/>
          </ac:picMkLst>
        </pc:picChg>
        <pc:picChg chg="add mod">
          <ac:chgData name="Laurène DAVID" userId="5f7f841e-59ab-4eb4-94cf-f0753ad0a7b9" providerId="ADAL" clId="{8682164C-980F-40AF-A42F-FD2089E5083C}" dt="2023-08-17T09:23:11.372" v="14680" actId="1076"/>
          <ac:picMkLst>
            <pc:docMk/>
            <pc:sldMk cId="2501115573" sldId="2076137704"/>
            <ac:picMk id="9" creationId="{286EDE58-67A9-8AA8-A5A8-F43FCBCEBC94}"/>
          </ac:picMkLst>
        </pc:picChg>
        <pc:picChg chg="del">
          <ac:chgData name="Laurène DAVID" userId="5f7f841e-59ab-4eb4-94cf-f0753ad0a7b9" providerId="ADAL" clId="{8682164C-980F-40AF-A42F-FD2089E5083C}" dt="2023-08-16T23:51:26.853" v="11292" actId="478"/>
          <ac:picMkLst>
            <pc:docMk/>
            <pc:sldMk cId="2501115573" sldId="2076137704"/>
            <ac:picMk id="10" creationId="{681F8385-0CAA-F2F4-A80C-A735656314A3}"/>
          </ac:picMkLst>
        </pc:picChg>
        <pc:picChg chg="add mod">
          <ac:chgData name="Laurène DAVID" userId="5f7f841e-59ab-4eb4-94cf-f0753ad0a7b9" providerId="ADAL" clId="{8682164C-980F-40AF-A42F-FD2089E5083C}" dt="2023-08-17T10:52:35.393" v="16128" actId="1035"/>
          <ac:picMkLst>
            <pc:docMk/>
            <pc:sldMk cId="2501115573" sldId="2076137704"/>
            <ac:picMk id="20" creationId="{EDC25BF8-48AA-90F5-62B6-E3E00E11D1DE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7T06:44:28.005" v="11805" actId="2696"/>
        <pc:sldMkLst>
          <pc:docMk/>
          <pc:sldMk cId="1659984062" sldId="2076137705"/>
        </pc:sldMkLst>
        <pc:picChg chg="add del mod">
          <ac:chgData name="Laurène DAVID" userId="5f7f841e-59ab-4eb4-94cf-f0753ad0a7b9" providerId="ADAL" clId="{8682164C-980F-40AF-A42F-FD2089E5083C}" dt="2023-08-16T23:59:29.392" v="11425" actId="478"/>
          <ac:picMkLst>
            <pc:docMk/>
            <pc:sldMk cId="1659984062" sldId="2076137705"/>
            <ac:picMk id="4" creationId="{36F8716F-D57E-136E-01CD-CD4D33A362AF}"/>
          </ac:picMkLst>
        </pc:picChg>
      </pc:sldChg>
      <pc:sldChg chg="addSp delSp modSp add mod">
        <pc:chgData name="Laurène DAVID" userId="5f7f841e-59ab-4eb4-94cf-f0753ad0a7b9" providerId="ADAL" clId="{8682164C-980F-40AF-A42F-FD2089E5083C}" dt="2023-08-28T22:25:03.521" v="30056" actId="113"/>
        <pc:sldMkLst>
          <pc:docMk/>
          <pc:sldMk cId="1072170822" sldId="2076137706"/>
        </pc:sldMkLst>
        <pc:spChg chg="add mod">
          <ac:chgData name="Laurène DAVID" userId="5f7f841e-59ab-4eb4-94cf-f0753ad0a7b9" providerId="ADAL" clId="{8682164C-980F-40AF-A42F-FD2089E5083C}" dt="2023-08-28T22:25:03.521" v="30056" actId="113"/>
          <ac:spMkLst>
            <pc:docMk/>
            <pc:sldMk cId="1072170822" sldId="2076137706"/>
            <ac:spMk id="3" creationId="{22E666E2-F554-BA6E-1DBA-1ACAC57545FF}"/>
          </ac:spMkLst>
        </pc:spChg>
        <pc:spChg chg="mod">
          <ac:chgData name="Laurène DAVID" userId="5f7f841e-59ab-4eb4-94cf-f0753ad0a7b9" providerId="ADAL" clId="{8682164C-980F-40AF-A42F-FD2089E5083C}" dt="2023-08-17T10:53:05.627" v="16146" actId="20577"/>
          <ac:spMkLst>
            <pc:docMk/>
            <pc:sldMk cId="1072170822" sldId="2076137706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7T00:01:16.374" v="11428" actId="478"/>
          <ac:spMkLst>
            <pc:docMk/>
            <pc:sldMk cId="1072170822" sldId="2076137706"/>
            <ac:spMk id="6" creationId="{56F44CC5-2587-5004-CA5C-82DCB1577F34}"/>
          </ac:spMkLst>
        </pc:spChg>
        <pc:spChg chg="del">
          <ac:chgData name="Laurène DAVID" userId="5f7f841e-59ab-4eb4-94cf-f0753ad0a7b9" providerId="ADAL" clId="{8682164C-980F-40AF-A42F-FD2089E5083C}" dt="2023-08-17T00:01:17.547" v="11429" actId="478"/>
          <ac:spMkLst>
            <pc:docMk/>
            <pc:sldMk cId="1072170822" sldId="2076137706"/>
            <ac:spMk id="13" creationId="{9FB3889D-2726-4F82-DDA7-531D7DD37BBA}"/>
          </ac:spMkLst>
        </pc:spChg>
        <pc:spChg chg="del">
          <ac:chgData name="Laurène DAVID" userId="5f7f841e-59ab-4eb4-94cf-f0753ad0a7b9" providerId="ADAL" clId="{8682164C-980F-40AF-A42F-FD2089E5083C}" dt="2023-08-17T00:01:39.126" v="11465" actId="478"/>
          <ac:spMkLst>
            <pc:docMk/>
            <pc:sldMk cId="1072170822" sldId="2076137706"/>
            <ac:spMk id="14" creationId="{313E8742-1174-8200-9537-A82899970A09}"/>
          </ac:spMkLst>
        </pc:spChg>
        <pc:spChg chg="del">
          <ac:chgData name="Laurène DAVID" userId="5f7f841e-59ab-4eb4-94cf-f0753ad0a7b9" providerId="ADAL" clId="{8682164C-980F-40AF-A42F-FD2089E5083C}" dt="2023-08-17T00:01:38.328" v="11464" actId="478"/>
          <ac:spMkLst>
            <pc:docMk/>
            <pc:sldMk cId="1072170822" sldId="2076137706"/>
            <ac:spMk id="15" creationId="{73D5102D-67B0-E59C-F761-E1907E1D290B}"/>
          </ac:spMkLst>
        </pc:spChg>
        <pc:spChg chg="del">
          <ac:chgData name="Laurène DAVID" userId="5f7f841e-59ab-4eb4-94cf-f0753ad0a7b9" providerId="ADAL" clId="{8682164C-980F-40AF-A42F-FD2089E5083C}" dt="2023-08-17T00:01:36.769" v="11461" actId="478"/>
          <ac:spMkLst>
            <pc:docMk/>
            <pc:sldMk cId="1072170822" sldId="2076137706"/>
            <ac:spMk id="16" creationId="{7FBE195E-DAFA-BA06-F62F-24C6230E4C92}"/>
          </ac:spMkLst>
        </pc:spChg>
        <pc:spChg chg="del">
          <ac:chgData name="Laurène DAVID" userId="5f7f841e-59ab-4eb4-94cf-f0753ad0a7b9" providerId="ADAL" clId="{8682164C-980F-40AF-A42F-FD2089E5083C}" dt="2023-08-17T00:01:36.195" v="11460" actId="478"/>
          <ac:spMkLst>
            <pc:docMk/>
            <pc:sldMk cId="1072170822" sldId="2076137706"/>
            <ac:spMk id="17" creationId="{43D9730E-73C4-0834-61C1-04522BB64C65}"/>
          </ac:spMkLst>
        </pc:spChg>
        <pc:spChg chg="del">
          <ac:chgData name="Laurène DAVID" userId="5f7f841e-59ab-4eb4-94cf-f0753ad0a7b9" providerId="ADAL" clId="{8682164C-980F-40AF-A42F-FD2089E5083C}" dt="2023-08-17T00:01:37.889" v="11463" actId="478"/>
          <ac:spMkLst>
            <pc:docMk/>
            <pc:sldMk cId="1072170822" sldId="2076137706"/>
            <ac:spMk id="19" creationId="{A0520125-16AF-F327-1843-69E608426937}"/>
          </ac:spMkLst>
        </pc:spChg>
        <pc:spChg chg="del">
          <ac:chgData name="Laurène DAVID" userId="5f7f841e-59ab-4eb4-94cf-f0753ad0a7b9" providerId="ADAL" clId="{8682164C-980F-40AF-A42F-FD2089E5083C}" dt="2023-08-17T00:01:37.186" v="11462" actId="478"/>
          <ac:spMkLst>
            <pc:docMk/>
            <pc:sldMk cId="1072170822" sldId="2076137706"/>
            <ac:spMk id="20" creationId="{3EC48E4D-238E-BBB6-3CDE-79AC66C41C57}"/>
          </ac:spMkLst>
        </pc:spChg>
        <pc:spChg chg="add del mod">
          <ac:chgData name="Laurène DAVID" userId="5f7f841e-59ab-4eb4-94cf-f0753ad0a7b9" providerId="ADAL" clId="{8682164C-980F-40AF-A42F-FD2089E5083C}" dt="2023-08-17T08:04:53.435" v="12525" actId="478"/>
          <ac:spMkLst>
            <pc:docMk/>
            <pc:sldMk cId="1072170822" sldId="2076137706"/>
            <ac:spMk id="29" creationId="{AF3E4B18-AA15-17DA-4994-C83F08C51174}"/>
          </ac:spMkLst>
        </pc:spChg>
        <pc:spChg chg="add mod">
          <ac:chgData name="Laurène DAVID" userId="5f7f841e-59ab-4eb4-94cf-f0753ad0a7b9" providerId="ADAL" clId="{8682164C-980F-40AF-A42F-FD2089E5083C}" dt="2023-08-22T08:31:47.846" v="29527" actId="1076"/>
          <ac:spMkLst>
            <pc:docMk/>
            <pc:sldMk cId="1072170822" sldId="2076137706"/>
            <ac:spMk id="34" creationId="{2EFFC8EB-6ECD-9AD5-9DD3-4EFD29CCCCDB}"/>
          </ac:spMkLst>
        </pc:spChg>
        <pc:picChg chg="add del mod">
          <ac:chgData name="Laurène DAVID" userId="5f7f841e-59ab-4eb4-94cf-f0753ad0a7b9" providerId="ADAL" clId="{8682164C-980F-40AF-A42F-FD2089E5083C}" dt="2023-08-17T08:51:41.415" v="13380" actId="478"/>
          <ac:picMkLst>
            <pc:docMk/>
            <pc:sldMk cId="1072170822" sldId="2076137706"/>
            <ac:picMk id="3" creationId="{9428E443-F478-3B6A-3074-483525BC3754}"/>
          </ac:picMkLst>
        </pc:picChg>
        <pc:picChg chg="add del mod">
          <ac:chgData name="Laurène DAVID" userId="5f7f841e-59ab-4eb4-94cf-f0753ad0a7b9" providerId="ADAL" clId="{8682164C-980F-40AF-A42F-FD2089E5083C}" dt="2023-08-17T08:51:40.471" v="13378" actId="478"/>
          <ac:picMkLst>
            <pc:docMk/>
            <pc:sldMk cId="1072170822" sldId="2076137706"/>
            <ac:picMk id="4" creationId="{204AD800-2FC5-D665-4460-35D3B8045DC8}"/>
          </ac:picMkLst>
        </pc:picChg>
        <pc:picChg chg="add del mod">
          <ac:chgData name="Laurène DAVID" userId="5f7f841e-59ab-4eb4-94cf-f0753ad0a7b9" providerId="ADAL" clId="{8682164C-980F-40AF-A42F-FD2089E5083C}" dt="2023-08-17T08:51:40.976" v="13379" actId="478"/>
          <ac:picMkLst>
            <pc:docMk/>
            <pc:sldMk cId="1072170822" sldId="2076137706"/>
            <ac:picMk id="8" creationId="{E3442E8D-BD65-18FB-ECA5-59909C6E15D1}"/>
          </ac:picMkLst>
        </pc:picChg>
        <pc:picChg chg="del">
          <ac:chgData name="Laurène DAVID" userId="5f7f841e-59ab-4eb4-94cf-f0753ad0a7b9" providerId="ADAL" clId="{8682164C-980F-40AF-A42F-FD2089E5083C}" dt="2023-08-17T00:01:39.560" v="11466" actId="478"/>
          <ac:picMkLst>
            <pc:docMk/>
            <pc:sldMk cId="1072170822" sldId="2076137706"/>
            <ac:picMk id="10" creationId="{681F8385-0CAA-F2F4-A80C-A735656314A3}"/>
          </ac:picMkLst>
        </pc:picChg>
        <pc:picChg chg="add mod">
          <ac:chgData name="Laurène DAVID" userId="5f7f841e-59ab-4eb4-94cf-f0753ad0a7b9" providerId="ADAL" clId="{8682164C-980F-40AF-A42F-FD2089E5083C}" dt="2023-08-22T08:31:46.513" v="29526" actId="1076"/>
          <ac:picMkLst>
            <pc:docMk/>
            <pc:sldMk cId="1072170822" sldId="2076137706"/>
            <ac:picMk id="11" creationId="{EDC29BC2-FC42-D711-BCD8-2D6277A34C78}"/>
          </ac:picMkLst>
        </pc:picChg>
        <pc:picChg chg="add del mod">
          <ac:chgData name="Laurène DAVID" userId="5f7f841e-59ab-4eb4-94cf-f0753ad0a7b9" providerId="ADAL" clId="{8682164C-980F-40AF-A42F-FD2089E5083C}" dt="2023-08-17T00:07:25.805" v="11526" actId="931"/>
          <ac:picMkLst>
            <pc:docMk/>
            <pc:sldMk cId="1072170822" sldId="2076137706"/>
            <ac:picMk id="18" creationId="{45257D0D-AAEB-986C-30C6-8D691E5B4AF4}"/>
          </ac:picMkLst>
        </pc:picChg>
        <pc:picChg chg="add del mod">
          <ac:chgData name="Laurène DAVID" userId="5f7f841e-59ab-4eb4-94cf-f0753ad0a7b9" providerId="ADAL" clId="{8682164C-980F-40AF-A42F-FD2089E5083C}" dt="2023-08-17T00:07:37.465" v="11528" actId="931"/>
          <ac:picMkLst>
            <pc:docMk/>
            <pc:sldMk cId="1072170822" sldId="2076137706"/>
            <ac:picMk id="22" creationId="{5DAF527C-76B9-D581-209D-9FC79A1F2F01}"/>
          </ac:picMkLst>
        </pc:picChg>
        <pc:picChg chg="add del mod modCrop">
          <ac:chgData name="Laurène DAVID" userId="5f7f841e-59ab-4eb4-94cf-f0753ad0a7b9" providerId="ADAL" clId="{8682164C-980F-40AF-A42F-FD2089E5083C}" dt="2023-08-17T08:53:01.317" v="13391" actId="478"/>
          <ac:picMkLst>
            <pc:docMk/>
            <pc:sldMk cId="1072170822" sldId="2076137706"/>
            <ac:picMk id="24" creationId="{847C6B95-DDF6-CB04-C205-E223C4AA6980}"/>
          </ac:picMkLst>
        </pc:picChg>
        <pc:picChg chg="add mod">
          <ac:chgData name="Laurène DAVID" userId="5f7f841e-59ab-4eb4-94cf-f0753ad0a7b9" providerId="ADAL" clId="{8682164C-980F-40AF-A42F-FD2089E5083C}" dt="2023-08-22T08:31:39.656" v="29522" actId="1076"/>
          <ac:picMkLst>
            <pc:docMk/>
            <pc:sldMk cId="1072170822" sldId="2076137706"/>
            <ac:picMk id="25" creationId="{0B38BC56-4AA4-BB77-67C4-825BB3ECF9CE}"/>
          </ac:picMkLst>
        </pc:picChg>
        <pc:picChg chg="add mod">
          <ac:chgData name="Laurène DAVID" userId="5f7f841e-59ab-4eb4-94cf-f0753ad0a7b9" providerId="ADAL" clId="{8682164C-980F-40AF-A42F-FD2089E5083C}" dt="2023-08-22T08:31:40.682" v="29523" actId="1076"/>
          <ac:picMkLst>
            <pc:docMk/>
            <pc:sldMk cId="1072170822" sldId="2076137706"/>
            <ac:picMk id="31" creationId="{39DF3CDB-0BEB-8DD2-33BE-4B5C3659C038}"/>
          </ac:picMkLst>
        </pc:picChg>
        <pc:picChg chg="add mod modCrop">
          <ac:chgData name="Laurène DAVID" userId="5f7f841e-59ab-4eb4-94cf-f0753ad0a7b9" providerId="ADAL" clId="{8682164C-980F-40AF-A42F-FD2089E5083C}" dt="2023-08-22T08:31:44.719" v="29525" actId="1076"/>
          <ac:picMkLst>
            <pc:docMk/>
            <pc:sldMk cId="1072170822" sldId="2076137706"/>
            <ac:picMk id="33" creationId="{146BF9B2-4BE3-D77C-C535-450518EB4F14}"/>
          </ac:picMkLst>
        </pc:picChg>
        <pc:picChg chg="add del mod">
          <ac:chgData name="Laurène DAVID" userId="5f7f841e-59ab-4eb4-94cf-f0753ad0a7b9" providerId="ADAL" clId="{8682164C-980F-40AF-A42F-FD2089E5083C}" dt="2023-08-17T10:52:39.914" v="16131"/>
          <ac:picMkLst>
            <pc:docMk/>
            <pc:sldMk cId="1072170822" sldId="2076137706"/>
            <ac:picMk id="35" creationId="{BD7ECB4D-0D60-F301-CFCB-2348CA59DE86}"/>
          </ac:picMkLst>
        </pc:picChg>
        <pc:cxnChg chg="add del mod">
          <ac:chgData name="Laurène DAVID" userId="5f7f841e-59ab-4eb4-94cf-f0753ad0a7b9" providerId="ADAL" clId="{8682164C-980F-40AF-A42F-FD2089E5083C}" dt="2023-08-17T08:04:54.469" v="12526" actId="478"/>
          <ac:cxnSpMkLst>
            <pc:docMk/>
            <pc:sldMk cId="1072170822" sldId="2076137706"/>
            <ac:cxnSpMk id="27" creationId="{4FA88408-485C-BAFE-B4FF-084CAF1866BB}"/>
          </ac:cxnSpMkLst>
        </pc:cxnChg>
      </pc:sldChg>
      <pc:sldChg chg="addSp delSp modSp add del mod ord">
        <pc:chgData name="Laurène DAVID" userId="5f7f841e-59ab-4eb4-94cf-f0753ad0a7b9" providerId="ADAL" clId="{8682164C-980F-40AF-A42F-FD2089E5083C}" dt="2023-08-18T13:32:24.016" v="28023" actId="2696"/>
        <pc:sldMkLst>
          <pc:docMk/>
          <pc:sldMk cId="2850905564" sldId="2076137707"/>
        </pc:sldMkLst>
        <pc:spChg chg="add mod">
          <ac:chgData name="Laurène DAVID" userId="5f7f841e-59ab-4eb4-94cf-f0753ad0a7b9" providerId="ADAL" clId="{8682164C-980F-40AF-A42F-FD2089E5083C}" dt="2023-08-17T00:20:56.317" v="11748" actId="207"/>
          <ac:spMkLst>
            <pc:docMk/>
            <pc:sldMk cId="2850905564" sldId="2076137707"/>
            <ac:spMk id="2" creationId="{7D449406-4C84-F866-7EE0-CE75370563B3}"/>
          </ac:spMkLst>
        </pc:spChg>
        <pc:spChg chg="add mod">
          <ac:chgData name="Laurène DAVID" userId="5f7f841e-59ab-4eb4-94cf-f0753ad0a7b9" providerId="ADAL" clId="{8682164C-980F-40AF-A42F-FD2089E5083C}" dt="2023-08-17T00:21:19.758" v="11758" actId="1076"/>
          <ac:spMkLst>
            <pc:docMk/>
            <pc:sldMk cId="2850905564" sldId="2076137707"/>
            <ac:spMk id="4" creationId="{3B5CDA7B-2539-9692-75E0-54A5AD87BC5B}"/>
          </ac:spMkLst>
        </pc:spChg>
        <pc:spChg chg="mod">
          <ac:chgData name="Laurène DAVID" userId="5f7f841e-59ab-4eb4-94cf-f0753ad0a7b9" providerId="ADAL" clId="{8682164C-980F-40AF-A42F-FD2089E5083C}" dt="2023-08-17T08:56:35.192" v="13464" actId="20577"/>
          <ac:spMkLst>
            <pc:docMk/>
            <pc:sldMk cId="2850905564" sldId="2076137707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8T13:20:01.114" v="27644" actId="478"/>
          <ac:spMkLst>
            <pc:docMk/>
            <pc:sldMk cId="2850905564" sldId="2076137707"/>
            <ac:spMk id="8" creationId="{A3E2AA53-2E38-0C87-2792-C3FF317CAEF2}"/>
          </ac:spMkLst>
        </pc:spChg>
        <pc:spChg chg="add mod">
          <ac:chgData name="Laurène DAVID" userId="5f7f841e-59ab-4eb4-94cf-f0753ad0a7b9" providerId="ADAL" clId="{8682164C-980F-40AF-A42F-FD2089E5083C}" dt="2023-08-18T13:21:24.884" v="27676" actId="20577"/>
          <ac:spMkLst>
            <pc:docMk/>
            <pc:sldMk cId="2850905564" sldId="2076137707"/>
            <ac:spMk id="9" creationId="{58E7F0C4-AEA0-CF7C-311C-223D5E0E695F}"/>
          </ac:spMkLst>
        </pc:spChg>
        <pc:picChg chg="add mod">
          <ac:chgData name="Laurène DAVID" userId="5f7f841e-59ab-4eb4-94cf-f0753ad0a7b9" providerId="ADAL" clId="{8682164C-980F-40AF-A42F-FD2089E5083C}" dt="2023-08-17T00:19:50.076" v="11730" actId="1076"/>
          <ac:picMkLst>
            <pc:docMk/>
            <pc:sldMk cId="2850905564" sldId="2076137707"/>
            <ac:picMk id="3" creationId="{6F20D926-CCE0-37E7-732C-E259605BB5AB}"/>
          </ac:picMkLst>
        </pc:picChg>
        <pc:picChg chg="add mod">
          <ac:chgData name="Laurène DAVID" userId="5f7f841e-59ab-4eb4-94cf-f0753ad0a7b9" providerId="ADAL" clId="{8682164C-980F-40AF-A42F-FD2089E5083C}" dt="2023-08-17T00:21:13.087" v="11756" actId="1076"/>
          <ac:picMkLst>
            <pc:docMk/>
            <pc:sldMk cId="2850905564" sldId="2076137707"/>
            <ac:picMk id="6" creationId="{F870B324-0044-7129-9CD5-EBC3F9A46EBB}"/>
          </ac:picMkLst>
        </pc:picChg>
        <pc:picChg chg="add del mod">
          <ac:chgData name="Laurène DAVID" userId="5f7f841e-59ab-4eb4-94cf-f0753ad0a7b9" providerId="ADAL" clId="{8682164C-980F-40AF-A42F-FD2089E5083C}" dt="2023-08-18T13:19:42.044" v="27635" actId="478"/>
          <ac:picMkLst>
            <pc:docMk/>
            <pc:sldMk cId="2850905564" sldId="2076137707"/>
            <ac:picMk id="7" creationId="{79268710-FD46-5C05-8DC7-61374D9D23E8}"/>
          </ac:picMkLst>
        </pc:picChg>
        <pc:picChg chg="del">
          <ac:chgData name="Laurène DAVID" userId="5f7f841e-59ab-4eb4-94cf-f0753ad0a7b9" providerId="ADAL" clId="{8682164C-980F-40AF-A42F-FD2089E5083C}" dt="2023-08-17T00:16:27.094" v="11672" actId="478"/>
          <ac:picMkLst>
            <pc:docMk/>
            <pc:sldMk cId="2850905564" sldId="2076137707"/>
            <ac:picMk id="20" creationId="{6C9CDD8E-D85B-2EAD-1A2C-36F747600C09}"/>
          </ac:picMkLst>
        </pc:picChg>
        <pc:picChg chg="add del mod">
          <ac:chgData name="Laurène DAVID" userId="5f7f841e-59ab-4eb4-94cf-f0753ad0a7b9" providerId="ADAL" clId="{8682164C-980F-40AF-A42F-FD2089E5083C}" dt="2023-08-18T13:20:01.114" v="27644" actId="478"/>
          <ac:picMkLst>
            <pc:docMk/>
            <pc:sldMk cId="2850905564" sldId="2076137707"/>
            <ac:picMk id="28674" creationId="{F7315608-1CF1-BB59-7456-FE2A832F3514}"/>
          </ac:picMkLst>
        </pc:picChg>
        <pc:picChg chg="add del mod">
          <ac:chgData name="Laurène DAVID" userId="5f7f841e-59ab-4eb4-94cf-f0753ad0a7b9" providerId="ADAL" clId="{8682164C-980F-40AF-A42F-FD2089E5083C}" dt="2023-08-18T13:20:35.175" v="27651" actId="478"/>
          <ac:picMkLst>
            <pc:docMk/>
            <pc:sldMk cId="2850905564" sldId="2076137707"/>
            <ac:picMk id="28676" creationId="{9B40915E-02AA-E69A-8AC7-9EA6CF6ADC5C}"/>
          </ac:picMkLst>
        </pc:picChg>
        <pc:picChg chg="add del mod">
          <ac:chgData name="Laurène DAVID" userId="5f7f841e-59ab-4eb4-94cf-f0753ad0a7b9" providerId="ADAL" clId="{8682164C-980F-40AF-A42F-FD2089E5083C}" dt="2023-08-18T13:20:40.687" v="27653" actId="478"/>
          <ac:picMkLst>
            <pc:docMk/>
            <pc:sldMk cId="2850905564" sldId="2076137707"/>
            <ac:picMk id="28678" creationId="{71023326-119B-7318-9079-118BDDB4B248}"/>
          </ac:picMkLst>
        </pc:picChg>
        <pc:picChg chg="add del mod">
          <ac:chgData name="Laurène DAVID" userId="5f7f841e-59ab-4eb4-94cf-f0753ad0a7b9" providerId="ADAL" clId="{8682164C-980F-40AF-A42F-FD2089E5083C}" dt="2023-08-18T13:21:37.673" v="27677" actId="478"/>
          <ac:picMkLst>
            <pc:docMk/>
            <pc:sldMk cId="2850905564" sldId="2076137707"/>
            <ac:picMk id="28680" creationId="{9B085039-E597-8A01-3BDE-E0A911D6DA98}"/>
          </ac:picMkLst>
        </pc:picChg>
        <pc:picChg chg="add mod">
          <ac:chgData name="Laurène DAVID" userId="5f7f841e-59ab-4eb4-94cf-f0753ad0a7b9" providerId="ADAL" clId="{8682164C-980F-40AF-A42F-FD2089E5083C}" dt="2023-08-18T13:21:44.131" v="27682" actId="1076"/>
          <ac:picMkLst>
            <pc:docMk/>
            <pc:sldMk cId="2850905564" sldId="2076137707"/>
            <ac:picMk id="28682" creationId="{9862899C-4FEC-1127-6BF4-4A330D8D944D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7T09:24:33.456" v="14702" actId="2696"/>
        <pc:sldMkLst>
          <pc:docMk/>
          <pc:sldMk cId="1331154750" sldId="2076137708"/>
        </pc:sldMkLst>
        <pc:spChg chg="add del mod">
          <ac:chgData name="Laurène DAVID" userId="5f7f841e-59ab-4eb4-94cf-f0753ad0a7b9" providerId="ADAL" clId="{8682164C-980F-40AF-A42F-FD2089E5083C}" dt="2023-08-17T08:58:54.010" v="13552" actId="478"/>
          <ac:spMkLst>
            <pc:docMk/>
            <pc:sldMk cId="1331154750" sldId="2076137708"/>
            <ac:spMk id="3" creationId="{80256F98-875C-FE9E-7AD5-4E687C6D018E}"/>
          </ac:spMkLst>
        </pc:spChg>
        <pc:spChg chg="add del mod">
          <ac:chgData name="Laurène DAVID" userId="5f7f841e-59ab-4eb4-94cf-f0753ad0a7b9" providerId="ADAL" clId="{8682164C-980F-40AF-A42F-FD2089E5083C}" dt="2023-08-17T08:58:54.010" v="13552" actId="478"/>
          <ac:spMkLst>
            <pc:docMk/>
            <pc:sldMk cId="1331154750" sldId="2076137708"/>
            <ac:spMk id="4" creationId="{D76A980D-2A4B-C14D-0810-D3B4D3E725E7}"/>
          </ac:spMkLst>
        </pc:spChg>
        <pc:spChg chg="mod">
          <ac:chgData name="Laurène DAVID" userId="5f7f841e-59ab-4eb4-94cf-f0753ad0a7b9" providerId="ADAL" clId="{8682164C-980F-40AF-A42F-FD2089E5083C}" dt="2023-08-17T08:07:00.555" v="12582" actId="20577"/>
          <ac:spMkLst>
            <pc:docMk/>
            <pc:sldMk cId="1331154750" sldId="2076137708"/>
            <ac:spMk id="9" creationId="{246E1820-D4E3-7F2F-806C-98F08410ECBA}"/>
          </ac:spMkLst>
        </pc:spChg>
        <pc:spChg chg="del">
          <ac:chgData name="Laurène DAVID" userId="5f7f841e-59ab-4eb4-94cf-f0753ad0a7b9" providerId="ADAL" clId="{8682164C-980F-40AF-A42F-FD2089E5083C}" dt="2023-08-17T06:51:45.475" v="12078" actId="478"/>
          <ac:spMkLst>
            <pc:docMk/>
            <pc:sldMk cId="1331154750" sldId="2076137708"/>
            <ac:spMk id="10" creationId="{46408E79-8873-424F-7DC7-2900EEAEF70B}"/>
          </ac:spMkLst>
        </pc:spChg>
        <pc:spChg chg="del">
          <ac:chgData name="Laurène DAVID" userId="5f7f841e-59ab-4eb4-94cf-f0753ad0a7b9" providerId="ADAL" clId="{8682164C-980F-40AF-A42F-FD2089E5083C}" dt="2023-08-17T06:51:43.543" v="12077" actId="478"/>
          <ac:spMkLst>
            <pc:docMk/>
            <pc:sldMk cId="1331154750" sldId="2076137708"/>
            <ac:spMk id="11" creationId="{9E31E1CC-7628-896D-657A-479FCE81B885}"/>
          </ac:spMkLst>
        </pc:spChg>
        <pc:spChg chg="mod">
          <ac:chgData name="Laurène DAVID" userId="5f7f841e-59ab-4eb4-94cf-f0753ad0a7b9" providerId="ADAL" clId="{8682164C-980F-40AF-A42F-FD2089E5083C}" dt="2023-08-17T09:02:21.844" v="13685" actId="1076"/>
          <ac:spMkLst>
            <pc:docMk/>
            <pc:sldMk cId="1331154750" sldId="2076137708"/>
            <ac:spMk id="14" creationId="{2FDD96B7-8AEF-3568-6D68-3590F2B7D726}"/>
          </ac:spMkLst>
        </pc:spChg>
        <pc:spChg chg="mod">
          <ac:chgData name="Laurène DAVID" userId="5f7f841e-59ab-4eb4-94cf-f0753ad0a7b9" providerId="ADAL" clId="{8682164C-980F-40AF-A42F-FD2089E5083C}" dt="2023-08-17T09:04:29.436" v="13749" actId="20577"/>
          <ac:spMkLst>
            <pc:docMk/>
            <pc:sldMk cId="1331154750" sldId="2076137708"/>
            <ac:spMk id="15" creationId="{29675959-F13A-7F72-4761-44152EDDADDD}"/>
          </ac:spMkLst>
        </pc:spChg>
        <pc:spChg chg="add del mod">
          <ac:chgData name="Laurène DAVID" userId="5f7f841e-59ab-4eb4-94cf-f0753ad0a7b9" providerId="ADAL" clId="{8682164C-980F-40AF-A42F-FD2089E5083C}" dt="2023-08-17T09:02:17.073" v="13684" actId="478"/>
          <ac:spMkLst>
            <pc:docMk/>
            <pc:sldMk cId="1331154750" sldId="2076137708"/>
            <ac:spMk id="16" creationId="{087944D4-C10D-2455-858D-CE7BEA8A41BC}"/>
          </ac:spMkLst>
        </pc:spChg>
        <pc:spChg chg="add del mod">
          <ac:chgData name="Laurène DAVID" userId="5f7f841e-59ab-4eb4-94cf-f0753ad0a7b9" providerId="ADAL" clId="{8682164C-980F-40AF-A42F-FD2089E5083C}" dt="2023-08-17T09:02:16.524" v="13683" actId="478"/>
          <ac:spMkLst>
            <pc:docMk/>
            <pc:sldMk cId="1331154750" sldId="2076137708"/>
            <ac:spMk id="18" creationId="{30555EDF-797D-B34B-5FD6-9F7FB701D583}"/>
          </ac:spMkLst>
        </pc:spChg>
        <pc:picChg chg="add del mod">
          <ac:chgData name="Laurène DAVID" userId="5f7f841e-59ab-4eb4-94cf-f0753ad0a7b9" providerId="ADAL" clId="{8682164C-980F-40AF-A42F-FD2089E5083C}" dt="2023-08-17T06:52:45.939" v="12089" actId="478"/>
          <ac:picMkLst>
            <pc:docMk/>
            <pc:sldMk cId="1331154750" sldId="2076137708"/>
            <ac:picMk id="8" creationId="{8E9A1126-AC6B-CDB4-1297-92FA8F22F3C5}"/>
          </ac:picMkLst>
        </pc:picChg>
        <pc:picChg chg="add del mod">
          <ac:chgData name="Laurène DAVID" userId="5f7f841e-59ab-4eb4-94cf-f0753ad0a7b9" providerId="ADAL" clId="{8682164C-980F-40AF-A42F-FD2089E5083C}" dt="2023-08-17T09:24:27.284" v="14698" actId="478"/>
          <ac:picMkLst>
            <pc:docMk/>
            <pc:sldMk cId="1331154750" sldId="2076137708"/>
            <ac:picMk id="13" creationId="{01457138-A84D-4FD4-33AB-80AE1B6D59E0}"/>
          </ac:picMkLst>
        </pc:picChg>
        <pc:picChg chg="del">
          <ac:chgData name="Laurène DAVID" userId="5f7f841e-59ab-4eb4-94cf-f0753ad0a7b9" providerId="ADAL" clId="{8682164C-980F-40AF-A42F-FD2089E5083C}" dt="2023-08-17T06:52:11.557" v="12083" actId="478"/>
          <ac:picMkLst>
            <pc:docMk/>
            <pc:sldMk cId="1331154750" sldId="2076137708"/>
            <ac:picMk id="17" creationId="{FBAEC9E3-449F-6D22-EB95-2B2D4D3F019C}"/>
          </ac:picMkLst>
        </pc:picChg>
        <pc:picChg chg="add del mod">
          <ac:chgData name="Laurène DAVID" userId="5f7f841e-59ab-4eb4-94cf-f0753ad0a7b9" providerId="ADAL" clId="{8682164C-980F-40AF-A42F-FD2089E5083C}" dt="2023-08-17T08:16:03.330" v="12768" actId="478"/>
          <ac:picMkLst>
            <pc:docMk/>
            <pc:sldMk cId="1331154750" sldId="2076137708"/>
            <ac:picMk id="6146" creationId="{7053A0B9-70D7-DD0A-A332-4BF1901981F3}"/>
          </ac:picMkLst>
        </pc:picChg>
      </pc:sldChg>
      <pc:sldChg chg="addSp delSp modSp add del mod modNotesTx">
        <pc:chgData name="Laurène DAVID" userId="5f7f841e-59ab-4eb4-94cf-f0753ad0a7b9" providerId="ADAL" clId="{8682164C-980F-40AF-A42F-FD2089E5083C}" dt="2023-08-28T22:26:51.323" v="30065" actId="2696"/>
        <pc:sldMkLst>
          <pc:docMk/>
          <pc:sldMk cId="367439414" sldId="2076137709"/>
        </pc:sldMkLst>
        <pc:spChg chg="add mod">
          <ac:chgData name="Laurène DAVID" userId="5f7f841e-59ab-4eb4-94cf-f0753ad0a7b9" providerId="ADAL" clId="{8682164C-980F-40AF-A42F-FD2089E5083C}" dt="2023-08-28T22:25:59.295" v="30064" actId="113"/>
          <ac:spMkLst>
            <pc:docMk/>
            <pc:sldMk cId="367439414" sldId="2076137709"/>
            <ac:spMk id="3" creationId="{5321B61F-6436-1C85-5A76-6FDA1E3C01F5}"/>
          </ac:spMkLst>
        </pc:spChg>
        <pc:spChg chg="del">
          <ac:chgData name="Laurène DAVID" userId="5f7f841e-59ab-4eb4-94cf-f0753ad0a7b9" providerId="ADAL" clId="{8682164C-980F-40AF-A42F-FD2089E5083C}" dt="2023-08-17T07:53:18.603" v="12310" actId="478"/>
          <ac:spMkLst>
            <pc:docMk/>
            <pc:sldMk cId="367439414" sldId="2076137709"/>
            <ac:spMk id="3" creationId="{80256F98-875C-FE9E-7AD5-4E687C6D018E}"/>
          </ac:spMkLst>
        </pc:spChg>
        <pc:spChg chg="del">
          <ac:chgData name="Laurène DAVID" userId="5f7f841e-59ab-4eb4-94cf-f0753ad0a7b9" providerId="ADAL" clId="{8682164C-980F-40AF-A42F-FD2089E5083C}" dt="2023-08-17T07:53:18.204" v="12309" actId="478"/>
          <ac:spMkLst>
            <pc:docMk/>
            <pc:sldMk cId="367439414" sldId="2076137709"/>
            <ac:spMk id="4" creationId="{D76A980D-2A4B-C14D-0810-D3B4D3E725E7}"/>
          </ac:spMkLst>
        </pc:spChg>
        <pc:spChg chg="mod">
          <ac:chgData name="Laurène DAVID" userId="5f7f841e-59ab-4eb4-94cf-f0753ad0a7b9" providerId="ADAL" clId="{8682164C-980F-40AF-A42F-FD2089E5083C}" dt="2023-08-17T10:52:47.475" v="16134" actId="20577"/>
          <ac:spMkLst>
            <pc:docMk/>
            <pc:sldMk cId="367439414" sldId="2076137709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7T07:53:16.462" v="12307" actId="478"/>
          <ac:spMkLst>
            <pc:docMk/>
            <pc:sldMk cId="367439414" sldId="2076137709"/>
            <ac:spMk id="6" creationId="{56F44CC5-2587-5004-CA5C-82DCB1577F34}"/>
          </ac:spMkLst>
        </pc:spChg>
        <pc:spChg chg="del">
          <ac:chgData name="Laurène DAVID" userId="5f7f841e-59ab-4eb4-94cf-f0753ad0a7b9" providerId="ADAL" clId="{8682164C-980F-40AF-A42F-FD2089E5083C}" dt="2023-08-17T07:53:17.360" v="12308" actId="478"/>
          <ac:spMkLst>
            <pc:docMk/>
            <pc:sldMk cId="367439414" sldId="2076137709"/>
            <ac:spMk id="9" creationId="{246E1820-D4E3-7F2F-806C-98F08410ECBA}"/>
          </ac:spMkLst>
        </pc:spChg>
        <pc:spChg chg="del">
          <ac:chgData name="Laurène DAVID" userId="5f7f841e-59ab-4eb4-94cf-f0753ad0a7b9" providerId="ADAL" clId="{8682164C-980F-40AF-A42F-FD2089E5083C}" dt="2023-08-17T07:53:19.924" v="12312" actId="478"/>
          <ac:spMkLst>
            <pc:docMk/>
            <pc:sldMk cId="367439414" sldId="2076137709"/>
            <ac:spMk id="14" creationId="{2FDD96B7-8AEF-3568-6D68-3590F2B7D726}"/>
          </ac:spMkLst>
        </pc:spChg>
        <pc:spChg chg="del mod">
          <ac:chgData name="Laurène DAVID" userId="5f7f841e-59ab-4eb4-94cf-f0753ad0a7b9" providerId="ADAL" clId="{8682164C-980F-40AF-A42F-FD2089E5083C}" dt="2023-08-17T07:53:19.429" v="12311" actId="478"/>
          <ac:spMkLst>
            <pc:docMk/>
            <pc:sldMk cId="367439414" sldId="2076137709"/>
            <ac:spMk id="15" creationId="{29675959-F13A-7F72-4761-44152EDDADDD}"/>
          </ac:spMkLst>
        </pc:spChg>
        <pc:spChg chg="add mod">
          <ac:chgData name="Laurène DAVID" userId="5f7f841e-59ab-4eb4-94cf-f0753ad0a7b9" providerId="ADAL" clId="{8682164C-980F-40AF-A42F-FD2089E5083C}" dt="2023-08-18T16:19:19.420" v="28889" actId="1076"/>
          <ac:spMkLst>
            <pc:docMk/>
            <pc:sldMk cId="367439414" sldId="2076137709"/>
            <ac:spMk id="19" creationId="{81C4C533-62FB-D5B8-4A64-E311BB67BA89}"/>
          </ac:spMkLst>
        </pc:spChg>
        <pc:picChg chg="add del mod modCrop">
          <ac:chgData name="Laurène DAVID" userId="5f7f841e-59ab-4eb4-94cf-f0753ad0a7b9" providerId="ADAL" clId="{8682164C-980F-40AF-A42F-FD2089E5083C}" dt="2023-08-17T09:35:07.565" v="15039" actId="478"/>
          <ac:picMkLst>
            <pc:docMk/>
            <pc:sldMk cId="367439414" sldId="2076137709"/>
            <ac:picMk id="8" creationId="{5C63320B-49FE-F57E-1188-A32A4DA73083}"/>
          </ac:picMkLst>
        </pc:picChg>
        <pc:picChg chg="add del mod">
          <ac:chgData name="Laurène DAVID" userId="5f7f841e-59ab-4eb4-94cf-f0753ad0a7b9" providerId="ADAL" clId="{8682164C-980F-40AF-A42F-FD2089E5083C}" dt="2023-08-17T09:35:06.562" v="15038" actId="478"/>
          <ac:picMkLst>
            <pc:docMk/>
            <pc:sldMk cId="367439414" sldId="2076137709"/>
            <ac:picMk id="10" creationId="{26DA24ED-C45E-3F73-6E10-C02EF90A6184}"/>
          </ac:picMkLst>
        </pc:picChg>
        <pc:picChg chg="add mod">
          <ac:chgData name="Laurène DAVID" userId="5f7f841e-59ab-4eb4-94cf-f0753ad0a7b9" providerId="ADAL" clId="{8682164C-980F-40AF-A42F-FD2089E5083C}" dt="2023-08-22T08:33:33.902" v="29696" actId="1076"/>
          <ac:picMkLst>
            <pc:docMk/>
            <pc:sldMk cId="367439414" sldId="2076137709"/>
            <ac:picMk id="11" creationId="{9B7DC003-BF1F-C4E4-5B2F-3F2FBF252AD5}"/>
          </ac:picMkLst>
        </pc:picChg>
        <pc:picChg chg="del mod">
          <ac:chgData name="Laurène DAVID" userId="5f7f841e-59ab-4eb4-94cf-f0753ad0a7b9" providerId="ADAL" clId="{8682164C-980F-40AF-A42F-FD2089E5083C}" dt="2023-08-17T07:53:15.401" v="12306" actId="478"/>
          <ac:picMkLst>
            <pc:docMk/>
            <pc:sldMk cId="367439414" sldId="2076137709"/>
            <ac:picMk id="13" creationId="{01457138-A84D-4FD4-33AB-80AE1B6D59E0}"/>
          </ac:picMkLst>
        </pc:picChg>
        <pc:picChg chg="add del mod">
          <ac:chgData name="Laurène DAVID" userId="5f7f841e-59ab-4eb4-94cf-f0753ad0a7b9" providerId="ADAL" clId="{8682164C-980F-40AF-A42F-FD2089E5083C}" dt="2023-08-18T16:18:23.192" v="28863" actId="478"/>
          <ac:picMkLst>
            <pc:docMk/>
            <pc:sldMk cId="367439414" sldId="2076137709"/>
            <ac:picMk id="16" creationId="{98DBAA03-A805-7016-7634-D5BE00A45C09}"/>
          </ac:picMkLst>
        </pc:picChg>
        <pc:picChg chg="add mod">
          <ac:chgData name="Laurène DAVID" userId="5f7f841e-59ab-4eb4-94cf-f0753ad0a7b9" providerId="ADAL" clId="{8682164C-980F-40AF-A42F-FD2089E5083C}" dt="2023-08-18T16:18:52.694" v="28874" actId="1076"/>
          <ac:picMkLst>
            <pc:docMk/>
            <pc:sldMk cId="367439414" sldId="2076137709"/>
            <ac:picMk id="18" creationId="{BAA5978A-9BD5-9CD2-B710-74078E762CD8}"/>
          </ac:picMkLst>
        </pc:picChg>
        <pc:picChg chg="add mod modCrop">
          <ac:chgData name="Laurène DAVID" userId="5f7f841e-59ab-4eb4-94cf-f0753ad0a7b9" providerId="ADAL" clId="{8682164C-980F-40AF-A42F-FD2089E5083C}" dt="2023-08-18T16:18:47.669" v="28871" actId="1076"/>
          <ac:picMkLst>
            <pc:docMk/>
            <pc:sldMk cId="367439414" sldId="2076137709"/>
            <ac:picMk id="21" creationId="{7A24E239-F7B0-2A6C-199D-A8DE0FBEF2F5}"/>
          </ac:picMkLst>
        </pc:picChg>
        <pc:picChg chg="add del mod">
          <ac:chgData name="Laurène DAVID" userId="5f7f841e-59ab-4eb4-94cf-f0753ad0a7b9" providerId="ADAL" clId="{8682164C-980F-40AF-A42F-FD2089E5083C}" dt="2023-08-18T16:18:06.838" v="28856" actId="478"/>
          <ac:picMkLst>
            <pc:docMk/>
            <pc:sldMk cId="367439414" sldId="2076137709"/>
            <ac:picMk id="22" creationId="{41DA3650-6DF8-2916-6EA1-4D03FB6432F4}"/>
          </ac:picMkLst>
        </pc:picChg>
        <pc:picChg chg="add mod modCrop">
          <ac:chgData name="Laurène DAVID" userId="5f7f841e-59ab-4eb4-94cf-f0753ad0a7b9" providerId="ADAL" clId="{8682164C-980F-40AF-A42F-FD2089E5083C}" dt="2023-08-18T16:19:21.249" v="28890" actId="1076"/>
          <ac:picMkLst>
            <pc:docMk/>
            <pc:sldMk cId="367439414" sldId="2076137709"/>
            <ac:picMk id="23" creationId="{48E2073C-5C99-C492-2AB3-EAC4ECFC4E36}"/>
          </ac:picMkLst>
        </pc:picChg>
        <pc:picChg chg="add del mod">
          <ac:chgData name="Laurène DAVID" userId="5f7f841e-59ab-4eb4-94cf-f0753ad0a7b9" providerId="ADAL" clId="{8682164C-980F-40AF-A42F-FD2089E5083C}" dt="2023-08-17T09:31:57.758" v="14952" actId="478"/>
          <ac:picMkLst>
            <pc:docMk/>
            <pc:sldMk cId="367439414" sldId="2076137709"/>
            <ac:picMk id="7170" creationId="{F569C348-062B-CA66-EA14-2EA2CE25A1AC}"/>
          </ac:picMkLst>
        </pc:picChg>
        <pc:picChg chg="add del mod">
          <ac:chgData name="Laurène DAVID" userId="5f7f841e-59ab-4eb4-94cf-f0753ad0a7b9" providerId="ADAL" clId="{8682164C-980F-40AF-A42F-FD2089E5083C}" dt="2023-08-18T16:19:06.263" v="28879" actId="478"/>
          <ac:picMkLst>
            <pc:docMk/>
            <pc:sldMk cId="367439414" sldId="2076137709"/>
            <ac:picMk id="7172" creationId="{43EEFB59-447B-4F76-7EB5-E1265377E0A6}"/>
          </ac:picMkLst>
        </pc:picChg>
      </pc:sldChg>
      <pc:sldChg chg="modSp add del mod ord">
        <pc:chgData name="Laurène DAVID" userId="5f7f841e-59ab-4eb4-94cf-f0753ad0a7b9" providerId="ADAL" clId="{8682164C-980F-40AF-A42F-FD2089E5083C}" dt="2023-08-18T09:45:34.962" v="24181" actId="2696"/>
        <pc:sldMkLst>
          <pc:docMk/>
          <pc:sldMk cId="481757263" sldId="2076137710"/>
        </pc:sldMkLst>
        <pc:spChg chg="mod">
          <ac:chgData name="Laurène DAVID" userId="5f7f841e-59ab-4eb4-94cf-f0753ad0a7b9" providerId="ADAL" clId="{8682164C-980F-40AF-A42F-FD2089E5083C}" dt="2023-08-18T09:10:00.174" v="22652" actId="20577"/>
          <ac:spMkLst>
            <pc:docMk/>
            <pc:sldMk cId="481757263" sldId="2076137710"/>
            <ac:spMk id="5" creationId="{65EC2592-CC97-9D41-F121-07DA56A50028}"/>
          </ac:spMkLst>
        </pc:spChg>
        <pc:spChg chg="mod">
          <ac:chgData name="Laurène DAVID" userId="5f7f841e-59ab-4eb4-94cf-f0753ad0a7b9" providerId="ADAL" clId="{8682164C-980F-40AF-A42F-FD2089E5083C}" dt="2023-08-17T11:52:46.870" v="17488" actId="403"/>
          <ac:spMkLst>
            <pc:docMk/>
            <pc:sldMk cId="481757263" sldId="2076137710"/>
            <ac:spMk id="22" creationId="{DE43F40D-F89B-5736-9FD6-EC88B094572E}"/>
          </ac:spMkLst>
        </pc:spChg>
        <pc:spChg chg="mod">
          <ac:chgData name="Laurène DAVID" userId="5f7f841e-59ab-4eb4-94cf-f0753ad0a7b9" providerId="ADAL" clId="{8682164C-980F-40AF-A42F-FD2089E5083C}" dt="2023-08-17T11:52:49.359" v="17489" actId="403"/>
          <ac:spMkLst>
            <pc:docMk/>
            <pc:sldMk cId="481757263" sldId="2076137710"/>
            <ac:spMk id="24" creationId="{C18641BD-405D-99EE-9AE7-65EC9CC4534C}"/>
          </ac:spMkLst>
        </pc:spChg>
      </pc:sldChg>
      <pc:sldChg chg="addSp modSp add del mod">
        <pc:chgData name="Laurène DAVID" userId="5f7f841e-59ab-4eb4-94cf-f0753ad0a7b9" providerId="ADAL" clId="{8682164C-980F-40AF-A42F-FD2089E5083C}" dt="2023-08-17T09:20:10.711" v="14495" actId="2696"/>
        <pc:sldMkLst>
          <pc:docMk/>
          <pc:sldMk cId="3735724905" sldId="2076137710"/>
        </pc:sldMkLst>
        <pc:spChg chg="add mod">
          <ac:chgData name="Laurène DAVID" userId="5f7f841e-59ab-4eb4-94cf-f0753ad0a7b9" providerId="ADAL" clId="{8682164C-980F-40AF-A42F-FD2089E5083C}" dt="2023-08-17T09:18:49.714" v="14475" actId="1076"/>
          <ac:spMkLst>
            <pc:docMk/>
            <pc:sldMk cId="3735724905" sldId="2076137710"/>
            <ac:spMk id="4" creationId="{3B9B2CC5-BA8D-2341-B4C1-D12740FBFDF0}"/>
          </ac:spMkLst>
        </pc:spChg>
        <pc:spChg chg="add mod">
          <ac:chgData name="Laurène DAVID" userId="5f7f841e-59ab-4eb4-94cf-f0753ad0a7b9" providerId="ADAL" clId="{8682164C-980F-40AF-A42F-FD2089E5083C}" dt="2023-08-17T09:18:49.714" v="14475" actId="1076"/>
          <ac:spMkLst>
            <pc:docMk/>
            <pc:sldMk cId="3735724905" sldId="2076137710"/>
            <ac:spMk id="7" creationId="{BA5382B0-402B-23F4-2667-F88FD0A6415F}"/>
          </ac:spMkLst>
        </pc:spChg>
        <pc:spChg chg="add mod">
          <ac:chgData name="Laurène DAVID" userId="5f7f841e-59ab-4eb4-94cf-f0753ad0a7b9" providerId="ADAL" clId="{8682164C-980F-40AF-A42F-FD2089E5083C}" dt="2023-08-17T09:18:49.714" v="14475" actId="1076"/>
          <ac:spMkLst>
            <pc:docMk/>
            <pc:sldMk cId="3735724905" sldId="2076137710"/>
            <ac:spMk id="8" creationId="{229A9D29-F0D0-9EE1-FB35-1B0A77A9DE9E}"/>
          </ac:spMkLst>
        </pc:spChg>
        <pc:spChg chg="add mod">
          <ac:chgData name="Laurène DAVID" userId="5f7f841e-59ab-4eb4-94cf-f0753ad0a7b9" providerId="ADAL" clId="{8682164C-980F-40AF-A42F-FD2089E5083C}" dt="2023-08-17T09:18:49.714" v="14475" actId="1076"/>
          <ac:spMkLst>
            <pc:docMk/>
            <pc:sldMk cId="3735724905" sldId="2076137710"/>
            <ac:spMk id="9" creationId="{8DF994AC-28B4-46A7-86AA-75EA5C90DB01}"/>
          </ac:spMkLst>
        </pc:spChg>
      </pc:sldChg>
      <pc:sldChg chg="add del">
        <pc:chgData name="Laurène DAVID" userId="5f7f841e-59ab-4eb4-94cf-f0753ad0a7b9" providerId="ADAL" clId="{8682164C-980F-40AF-A42F-FD2089E5083C}" dt="2023-08-17T09:16:48.101" v="14391" actId="2890"/>
        <pc:sldMkLst>
          <pc:docMk/>
          <pc:sldMk cId="2638414443" sldId="2076137711"/>
        </pc:sldMkLst>
      </pc:sldChg>
      <pc:sldChg chg="addSp delSp modSp add del mod">
        <pc:chgData name="Laurène DAVID" userId="5f7f841e-59ab-4eb4-94cf-f0753ad0a7b9" providerId="ADAL" clId="{8682164C-980F-40AF-A42F-FD2089E5083C}" dt="2023-08-28T22:23:52.290" v="30054" actId="2696"/>
        <pc:sldMkLst>
          <pc:docMk/>
          <pc:sldMk cId="4173196936" sldId="2076137711"/>
        </pc:sldMkLst>
        <pc:spChg chg="del">
          <ac:chgData name="Laurène DAVID" userId="5f7f841e-59ab-4eb4-94cf-f0753ad0a7b9" providerId="ADAL" clId="{8682164C-980F-40AF-A42F-FD2089E5083C}" dt="2023-08-17T09:19:34.361" v="14486" actId="478"/>
          <ac:spMkLst>
            <pc:docMk/>
            <pc:sldMk cId="4173196936" sldId="2076137711"/>
            <ac:spMk id="4" creationId="{BEFD66EB-C6F1-7B5F-E224-6D3B14CB66C8}"/>
          </ac:spMkLst>
        </pc:spChg>
        <pc:spChg chg="del mod">
          <ac:chgData name="Laurène DAVID" userId="5f7f841e-59ab-4eb4-94cf-f0753ad0a7b9" providerId="ADAL" clId="{8682164C-980F-40AF-A42F-FD2089E5083C}" dt="2023-08-17T09:19:35.181" v="14487" actId="478"/>
          <ac:spMkLst>
            <pc:docMk/>
            <pc:sldMk cId="4173196936" sldId="2076137711"/>
            <ac:spMk id="7" creationId="{540D7D7C-27B7-AFE8-64BA-C65AEB87CE49}"/>
          </ac:spMkLst>
        </pc:spChg>
        <pc:spChg chg="add mod">
          <ac:chgData name="Laurène DAVID" userId="5f7f841e-59ab-4eb4-94cf-f0753ad0a7b9" providerId="ADAL" clId="{8682164C-980F-40AF-A42F-FD2089E5083C}" dt="2023-08-17T09:19:36.012" v="14488"/>
          <ac:spMkLst>
            <pc:docMk/>
            <pc:sldMk cId="4173196936" sldId="2076137711"/>
            <ac:spMk id="8" creationId="{A94243DC-C479-EA4D-0C20-1FC0CF4F1728}"/>
          </ac:spMkLst>
        </pc:spChg>
        <pc:spChg chg="add mod">
          <ac:chgData name="Laurène DAVID" userId="5f7f841e-59ab-4eb4-94cf-f0753ad0a7b9" providerId="ADAL" clId="{8682164C-980F-40AF-A42F-FD2089E5083C}" dt="2023-08-17T12:19:20.455" v="17939" actId="20577"/>
          <ac:spMkLst>
            <pc:docMk/>
            <pc:sldMk cId="4173196936" sldId="2076137711"/>
            <ac:spMk id="9" creationId="{C5331880-12DE-81F2-50AF-E52A1209A2B7}"/>
          </ac:spMkLst>
        </pc:spChg>
        <pc:spChg chg="add del mod">
          <ac:chgData name="Laurène DAVID" userId="5f7f841e-59ab-4eb4-94cf-f0753ad0a7b9" providerId="ADAL" clId="{8682164C-980F-40AF-A42F-FD2089E5083C}" dt="2023-08-17T12:19:22.014" v="17940" actId="478"/>
          <ac:spMkLst>
            <pc:docMk/>
            <pc:sldMk cId="4173196936" sldId="2076137711"/>
            <ac:spMk id="10" creationId="{E887B10E-2754-82CF-121F-BDDEA9BFBDD2}"/>
          </ac:spMkLst>
        </pc:spChg>
        <pc:spChg chg="add del mod">
          <ac:chgData name="Laurène DAVID" userId="5f7f841e-59ab-4eb4-94cf-f0753ad0a7b9" providerId="ADAL" clId="{8682164C-980F-40AF-A42F-FD2089E5083C}" dt="2023-08-18T15:07:20.307" v="28796" actId="478"/>
          <ac:spMkLst>
            <pc:docMk/>
            <pc:sldMk cId="4173196936" sldId="2076137711"/>
            <ac:spMk id="11" creationId="{DA0D5EDD-C836-3BD7-7B5A-A6B500C16DD1}"/>
          </ac:spMkLst>
        </pc:spChg>
        <pc:spChg chg="add del mod">
          <ac:chgData name="Laurène DAVID" userId="5f7f841e-59ab-4eb4-94cf-f0753ad0a7b9" providerId="ADAL" clId="{8682164C-980F-40AF-A42F-FD2089E5083C}" dt="2023-08-18T15:07:19.744" v="28795" actId="478"/>
          <ac:spMkLst>
            <pc:docMk/>
            <pc:sldMk cId="4173196936" sldId="2076137711"/>
            <ac:spMk id="21" creationId="{2A9C897C-0A49-7F12-23E3-EC57991C8160}"/>
          </ac:spMkLst>
        </pc:spChg>
        <pc:picChg chg="add del mod">
          <ac:chgData name="Laurène DAVID" userId="5f7f841e-59ab-4eb4-94cf-f0753ad0a7b9" providerId="ADAL" clId="{8682164C-980F-40AF-A42F-FD2089E5083C}" dt="2023-08-17T09:29:05.982" v="14939" actId="478"/>
          <ac:picMkLst>
            <pc:docMk/>
            <pc:sldMk cId="4173196936" sldId="2076137711"/>
            <ac:picMk id="12" creationId="{ED389AB1-7F77-11A7-36D7-02CC7B98265F}"/>
          </ac:picMkLst>
        </pc:picChg>
        <pc:picChg chg="add del mod">
          <ac:chgData name="Laurène DAVID" userId="5f7f841e-59ab-4eb4-94cf-f0753ad0a7b9" providerId="ADAL" clId="{8682164C-980F-40AF-A42F-FD2089E5083C}" dt="2023-08-17T09:28:59.541" v="14936" actId="478"/>
          <ac:picMkLst>
            <pc:docMk/>
            <pc:sldMk cId="4173196936" sldId="2076137711"/>
            <ac:picMk id="13" creationId="{96BE847A-3B3A-8BE9-684A-0A94EF109CA7}"/>
          </ac:picMkLst>
        </pc:picChg>
        <pc:picChg chg="add del mod">
          <ac:chgData name="Laurène DAVID" userId="5f7f841e-59ab-4eb4-94cf-f0753ad0a7b9" providerId="ADAL" clId="{8682164C-980F-40AF-A42F-FD2089E5083C}" dt="2023-08-17T12:18:48.853" v="17875" actId="478"/>
          <ac:picMkLst>
            <pc:docMk/>
            <pc:sldMk cId="4173196936" sldId="2076137711"/>
            <ac:picMk id="14" creationId="{55C8A0C8-9815-CC0E-902B-9F4AFCBB7183}"/>
          </ac:picMkLst>
        </pc:picChg>
        <pc:picChg chg="add mod">
          <ac:chgData name="Laurène DAVID" userId="5f7f841e-59ab-4eb4-94cf-f0753ad0a7b9" providerId="ADAL" clId="{8682164C-980F-40AF-A42F-FD2089E5083C}" dt="2023-08-17T10:54:12.303" v="16158"/>
          <ac:picMkLst>
            <pc:docMk/>
            <pc:sldMk cId="4173196936" sldId="2076137711"/>
            <ac:picMk id="15" creationId="{D5F2579C-7E44-37DE-D7EC-64E0AF9CDF99}"/>
          </ac:picMkLst>
        </pc:picChg>
        <pc:picChg chg="del">
          <ac:chgData name="Laurène DAVID" userId="5f7f841e-59ab-4eb4-94cf-f0753ad0a7b9" providerId="ADAL" clId="{8682164C-980F-40AF-A42F-FD2089E5083C}" dt="2023-08-17T09:19:54.530" v="14493" actId="478"/>
          <ac:picMkLst>
            <pc:docMk/>
            <pc:sldMk cId="4173196936" sldId="2076137711"/>
            <ac:picMk id="8198" creationId="{73C4ED0B-8DB6-DFB5-73CF-36C44E26C184}"/>
          </ac:picMkLst>
        </pc:picChg>
        <pc:picChg chg="add mod">
          <ac:chgData name="Laurène DAVID" userId="5f7f841e-59ab-4eb4-94cf-f0753ad0a7b9" providerId="ADAL" clId="{8682164C-980F-40AF-A42F-FD2089E5083C}" dt="2023-08-18T15:06:00.539" v="28769" actId="1076"/>
          <ac:picMkLst>
            <pc:docMk/>
            <pc:sldMk cId="4173196936" sldId="2076137711"/>
            <ac:picMk id="12290" creationId="{52E0D9B8-E5D0-5534-00B5-C071790075C6}"/>
          </ac:picMkLst>
        </pc:picChg>
        <pc:cxnChg chg="add mod">
          <ac:chgData name="Laurène DAVID" userId="5f7f841e-59ab-4eb4-94cf-f0753ad0a7b9" providerId="ADAL" clId="{8682164C-980F-40AF-A42F-FD2089E5083C}" dt="2023-08-18T15:06:24.592" v="28778" actId="1582"/>
          <ac:cxnSpMkLst>
            <pc:docMk/>
            <pc:sldMk cId="4173196936" sldId="2076137711"/>
            <ac:cxnSpMk id="17" creationId="{22EFADB2-22D2-B855-A118-418981D326C2}"/>
          </ac:cxnSpMkLst>
        </pc:cxnChg>
        <pc:cxnChg chg="add mod">
          <ac:chgData name="Laurène DAVID" userId="5f7f841e-59ab-4eb4-94cf-f0753ad0a7b9" providerId="ADAL" clId="{8682164C-980F-40AF-A42F-FD2089E5083C}" dt="2023-08-18T15:06:28.269" v="28779" actId="1582"/>
          <ac:cxnSpMkLst>
            <pc:docMk/>
            <pc:sldMk cId="4173196936" sldId="2076137711"/>
            <ac:cxnSpMk id="18" creationId="{B4963A96-D0BD-0610-E2BB-D7B76E9F5AEC}"/>
          </ac:cxnSpMkLst>
        </pc:cxnChg>
      </pc:sldChg>
      <pc:sldChg chg="addSp delSp modSp add mod">
        <pc:chgData name="Laurène DAVID" userId="5f7f841e-59ab-4eb4-94cf-f0753ad0a7b9" providerId="ADAL" clId="{8682164C-980F-40AF-A42F-FD2089E5083C}" dt="2023-08-18T15:07:50.184" v="28819" actId="20577"/>
        <pc:sldMkLst>
          <pc:docMk/>
          <pc:sldMk cId="605477029" sldId="2076137712"/>
        </pc:sldMkLst>
        <pc:spChg chg="add mod">
          <ac:chgData name="Laurène DAVID" userId="5f7f841e-59ab-4eb4-94cf-f0753ad0a7b9" providerId="ADAL" clId="{8682164C-980F-40AF-A42F-FD2089E5083C}" dt="2023-08-17T09:24:24.397" v="14697" actId="1076"/>
          <ac:spMkLst>
            <pc:docMk/>
            <pc:sldMk cId="605477029" sldId="2076137712"/>
            <ac:spMk id="3" creationId="{E83127FA-FDC1-5DF9-B119-733CC06C4ECA}"/>
          </ac:spMkLst>
        </pc:spChg>
        <pc:spChg chg="add mod">
          <ac:chgData name="Laurène DAVID" userId="5f7f841e-59ab-4eb4-94cf-f0753ad0a7b9" providerId="ADAL" clId="{8682164C-980F-40AF-A42F-FD2089E5083C}" dt="2023-08-17T10:24:55.766" v="15416" actId="20577"/>
          <ac:spMkLst>
            <pc:docMk/>
            <pc:sldMk cId="605477029" sldId="2076137712"/>
            <ac:spMk id="4" creationId="{5899E1CD-F214-7E9C-819F-1D227C1CCFA1}"/>
          </ac:spMkLst>
        </pc:spChg>
        <pc:spChg chg="mod">
          <ac:chgData name="Laurène DAVID" userId="5f7f841e-59ab-4eb4-94cf-f0753ad0a7b9" providerId="ADAL" clId="{8682164C-980F-40AF-A42F-FD2089E5083C}" dt="2023-08-18T15:07:50.184" v="28819" actId="20577"/>
          <ac:spMkLst>
            <pc:docMk/>
            <pc:sldMk cId="605477029" sldId="2076137712"/>
            <ac:spMk id="23" creationId="{623784B2-AE22-90E7-1910-CC9440AC5E4A}"/>
          </ac:spMkLst>
        </pc:spChg>
        <pc:picChg chg="add mod">
          <ac:chgData name="Laurène DAVID" userId="5f7f841e-59ab-4eb4-94cf-f0753ad0a7b9" providerId="ADAL" clId="{8682164C-980F-40AF-A42F-FD2089E5083C}" dt="2023-08-17T09:24:31.412" v="14701" actId="1076"/>
          <ac:picMkLst>
            <pc:docMk/>
            <pc:sldMk cId="605477029" sldId="2076137712"/>
            <ac:picMk id="7" creationId="{E3840249-A72E-7E06-994C-6D20643DA4B6}"/>
          </ac:picMkLst>
        </pc:picChg>
        <pc:picChg chg="add mod">
          <ac:chgData name="Laurène DAVID" userId="5f7f841e-59ab-4eb4-94cf-f0753ad0a7b9" providerId="ADAL" clId="{8682164C-980F-40AF-A42F-FD2089E5083C}" dt="2023-08-17T10:52:42.611" v="16133"/>
          <ac:picMkLst>
            <pc:docMk/>
            <pc:sldMk cId="605477029" sldId="2076137712"/>
            <ac:picMk id="8" creationId="{5FC27A4B-381E-09DE-2889-5F4A32A201AB}"/>
          </ac:picMkLst>
        </pc:picChg>
        <pc:picChg chg="del">
          <ac:chgData name="Laurène DAVID" userId="5f7f841e-59ab-4eb4-94cf-f0753ad0a7b9" providerId="ADAL" clId="{8682164C-980F-40AF-A42F-FD2089E5083C}" dt="2023-08-17T09:24:29.489" v="14699" actId="478"/>
          <ac:picMkLst>
            <pc:docMk/>
            <pc:sldMk cId="605477029" sldId="2076137712"/>
            <ac:picMk id="25" creationId="{38296F5E-312D-8ABF-4EDD-392704648928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8T07:19:12.077" v="18629" actId="2696"/>
        <pc:sldMkLst>
          <pc:docMk/>
          <pc:sldMk cId="3616439004" sldId="2076137713"/>
        </pc:sldMkLst>
        <pc:spChg chg="mod">
          <ac:chgData name="Laurène DAVID" userId="5f7f841e-59ab-4eb4-94cf-f0753ad0a7b9" providerId="ADAL" clId="{8682164C-980F-40AF-A42F-FD2089E5083C}" dt="2023-08-17T09:33:15.899" v="14984" actId="20577"/>
          <ac:spMkLst>
            <pc:docMk/>
            <pc:sldMk cId="3616439004" sldId="2076137713"/>
            <ac:spMk id="3" creationId="{61D5ABBC-2914-D0B2-8205-54414DCBF757}"/>
          </ac:spMkLst>
        </pc:spChg>
        <pc:spChg chg="del mod">
          <ac:chgData name="Laurène DAVID" userId="5f7f841e-59ab-4eb4-94cf-f0753ad0a7b9" providerId="ADAL" clId="{8682164C-980F-40AF-A42F-FD2089E5083C}" dt="2023-08-17T20:42:41.045" v="18591" actId="478"/>
          <ac:spMkLst>
            <pc:docMk/>
            <pc:sldMk cId="3616439004" sldId="2076137713"/>
            <ac:spMk id="7" creationId="{3F061B47-A0CF-E506-008C-90B507EA7F43}"/>
          </ac:spMkLst>
        </pc:spChg>
        <pc:spChg chg="del">
          <ac:chgData name="Laurène DAVID" userId="5f7f841e-59ab-4eb4-94cf-f0753ad0a7b9" providerId="ADAL" clId="{8682164C-980F-40AF-A42F-FD2089E5083C}" dt="2023-08-17T20:42:38.654" v="18589" actId="478"/>
          <ac:spMkLst>
            <pc:docMk/>
            <pc:sldMk cId="3616439004" sldId="2076137713"/>
            <ac:spMk id="8" creationId="{B02F5EF0-F0DB-0A3A-38AE-19D91F7E2AA4}"/>
          </ac:spMkLst>
        </pc:spChg>
        <pc:spChg chg="mod">
          <ac:chgData name="Laurène DAVID" userId="5f7f841e-59ab-4eb4-94cf-f0753ad0a7b9" providerId="ADAL" clId="{8682164C-980F-40AF-A42F-FD2089E5083C}" dt="2023-08-17T20:42:45.288" v="18592" actId="1076"/>
          <ac:spMkLst>
            <pc:docMk/>
            <pc:sldMk cId="3616439004" sldId="2076137713"/>
            <ac:spMk id="13" creationId="{B512425F-6B16-F8B1-C8BA-5A20A9983087}"/>
          </ac:spMkLst>
        </pc:spChg>
        <pc:spChg chg="mod">
          <ac:chgData name="Laurène DAVID" userId="5f7f841e-59ab-4eb4-94cf-f0753ad0a7b9" providerId="ADAL" clId="{8682164C-980F-40AF-A42F-FD2089E5083C}" dt="2023-08-17T20:42:45.288" v="18592" actId="1076"/>
          <ac:spMkLst>
            <pc:docMk/>
            <pc:sldMk cId="3616439004" sldId="2076137713"/>
            <ac:spMk id="14" creationId="{89F6285B-FB61-1897-E56C-1FDA27914CAC}"/>
          </ac:spMkLst>
        </pc:spChg>
        <pc:picChg chg="del">
          <ac:chgData name="Laurène DAVID" userId="5f7f841e-59ab-4eb4-94cf-f0753ad0a7b9" providerId="ADAL" clId="{8682164C-980F-40AF-A42F-FD2089E5083C}" dt="2023-08-17T09:32:56.756" v="14963" actId="478"/>
          <ac:picMkLst>
            <pc:docMk/>
            <pc:sldMk cId="3616439004" sldId="2076137713"/>
            <ac:picMk id="4" creationId="{2EF485E7-35F1-FCB0-0D7B-9A9BAD0B4D42}"/>
          </ac:picMkLst>
        </pc:picChg>
        <pc:picChg chg="add del mod">
          <ac:chgData name="Laurène DAVID" userId="5f7f841e-59ab-4eb4-94cf-f0753ad0a7b9" providerId="ADAL" clId="{8682164C-980F-40AF-A42F-FD2089E5083C}" dt="2023-08-17T20:44:48.667" v="18611" actId="478"/>
          <ac:picMkLst>
            <pc:docMk/>
            <pc:sldMk cId="3616439004" sldId="2076137713"/>
            <ac:picMk id="6" creationId="{F73D11EF-E22E-D81B-2635-8C54FEE9440F}"/>
          </ac:picMkLst>
        </pc:picChg>
        <pc:picChg chg="add mod">
          <ac:chgData name="Laurène DAVID" userId="5f7f841e-59ab-4eb4-94cf-f0753ad0a7b9" providerId="ADAL" clId="{8682164C-980F-40AF-A42F-FD2089E5083C}" dt="2023-08-17T20:44:52.203" v="18613" actId="1076"/>
          <ac:picMkLst>
            <pc:docMk/>
            <pc:sldMk cId="3616439004" sldId="2076137713"/>
            <ac:picMk id="13314" creationId="{7536F148-8B6F-A1CE-8C9F-2E975F22D3C1}"/>
          </ac:picMkLst>
        </pc:picChg>
      </pc:sldChg>
      <pc:sldChg chg="addSp delSp modSp add mod">
        <pc:chgData name="Laurène DAVID" userId="5f7f841e-59ab-4eb4-94cf-f0753ad0a7b9" providerId="ADAL" clId="{8682164C-980F-40AF-A42F-FD2089E5083C}" dt="2023-08-29T09:59:32.858" v="30461" actId="20577"/>
        <pc:sldMkLst>
          <pc:docMk/>
          <pc:sldMk cId="1353586891" sldId="2076137714"/>
        </pc:sldMkLst>
        <pc:spChg chg="add mod">
          <ac:chgData name="Laurène DAVID" userId="5f7f841e-59ab-4eb4-94cf-f0753ad0a7b9" providerId="ADAL" clId="{8682164C-980F-40AF-A42F-FD2089E5083C}" dt="2023-08-29T09:59:32.858" v="30461" actId="20577"/>
          <ac:spMkLst>
            <pc:docMk/>
            <pc:sldMk cId="1353586891" sldId="2076137714"/>
            <ac:spMk id="3" creationId="{8F2FA067-20EB-D88E-2D7D-A80FDEBABB95}"/>
          </ac:spMkLst>
        </pc:spChg>
        <pc:spChg chg="mod">
          <ac:chgData name="Laurène DAVID" userId="5f7f841e-59ab-4eb4-94cf-f0753ad0a7b9" providerId="ADAL" clId="{8682164C-980F-40AF-A42F-FD2089E5083C}" dt="2023-08-17T10:52:11.210" v="16120" actId="20577"/>
          <ac:spMkLst>
            <pc:docMk/>
            <pc:sldMk cId="1353586891" sldId="2076137714"/>
            <ac:spMk id="5" creationId="{F070CED8-63B5-C08C-26CA-824C7AB6244E}"/>
          </ac:spMkLst>
        </pc:spChg>
        <pc:spChg chg="add mod">
          <ac:chgData name="Laurène DAVID" userId="5f7f841e-59ab-4eb4-94cf-f0753ad0a7b9" providerId="ADAL" clId="{8682164C-980F-40AF-A42F-FD2089E5083C}" dt="2023-08-18T16:19:43.639" v="28895" actId="1076"/>
          <ac:spMkLst>
            <pc:docMk/>
            <pc:sldMk cId="1353586891" sldId="2076137714"/>
            <ac:spMk id="6" creationId="{F8B60EDB-3573-768A-1FAA-06875DD3BEA2}"/>
          </ac:spMkLst>
        </pc:spChg>
        <pc:picChg chg="add mod">
          <ac:chgData name="Laurène DAVID" userId="5f7f841e-59ab-4eb4-94cf-f0753ad0a7b9" providerId="ADAL" clId="{8682164C-980F-40AF-A42F-FD2089E5083C}" dt="2023-08-18T16:19:45.798" v="28896" actId="1076"/>
          <ac:picMkLst>
            <pc:docMk/>
            <pc:sldMk cId="1353586891" sldId="2076137714"/>
            <ac:picMk id="4" creationId="{3BCCF0A1-5CA2-C940-8A83-8F85D18C76A3}"/>
          </ac:picMkLst>
        </pc:picChg>
        <pc:picChg chg="del">
          <ac:chgData name="Laurène DAVID" userId="5f7f841e-59ab-4eb4-94cf-f0753ad0a7b9" providerId="ADAL" clId="{8682164C-980F-40AF-A42F-FD2089E5083C}" dt="2023-08-17T09:43:15.214" v="15326" actId="478"/>
          <ac:picMkLst>
            <pc:docMk/>
            <pc:sldMk cId="1353586891" sldId="2076137714"/>
            <ac:picMk id="15" creationId="{C5C38009-B59B-908C-7C10-DC8B7584CCC8}"/>
          </ac:picMkLst>
        </pc:picChg>
        <pc:picChg chg="mod">
          <ac:chgData name="Laurène DAVID" userId="5f7f841e-59ab-4eb4-94cf-f0753ad0a7b9" providerId="ADAL" clId="{8682164C-980F-40AF-A42F-FD2089E5083C}" dt="2023-08-18T12:35:40.960" v="27088" actId="1076"/>
          <ac:picMkLst>
            <pc:docMk/>
            <pc:sldMk cId="1353586891" sldId="2076137714"/>
            <ac:picMk id="18" creationId="{30DFC4A2-9064-E3C3-7825-C535C02D7AAE}"/>
          </ac:picMkLst>
        </pc:picChg>
        <pc:picChg chg="del">
          <ac:chgData name="Laurène DAVID" userId="5f7f841e-59ab-4eb4-94cf-f0753ad0a7b9" providerId="ADAL" clId="{8682164C-980F-40AF-A42F-FD2089E5083C}" dt="2023-08-17T09:43:17.428" v="15329" actId="478"/>
          <ac:picMkLst>
            <pc:docMk/>
            <pc:sldMk cId="1353586891" sldId="2076137714"/>
            <ac:picMk id="27" creationId="{02B68DD1-0492-0A95-DA72-624A0866ABEF}"/>
          </ac:picMkLst>
        </pc:picChg>
        <pc:picChg chg="del">
          <ac:chgData name="Laurène DAVID" userId="5f7f841e-59ab-4eb4-94cf-f0753ad0a7b9" providerId="ADAL" clId="{8682164C-980F-40AF-A42F-FD2089E5083C}" dt="2023-08-17T09:43:19.246" v="15331" actId="478"/>
          <ac:picMkLst>
            <pc:docMk/>
            <pc:sldMk cId="1353586891" sldId="2076137714"/>
            <ac:picMk id="28" creationId="{DD813506-4F74-830A-BB53-A8C5A2D3B336}"/>
          </ac:picMkLst>
        </pc:picChg>
        <pc:picChg chg="del">
          <ac:chgData name="Laurène DAVID" userId="5f7f841e-59ab-4eb4-94cf-f0753ad0a7b9" providerId="ADAL" clId="{8682164C-980F-40AF-A42F-FD2089E5083C}" dt="2023-08-17T09:43:16.040" v="15327" actId="478"/>
          <ac:picMkLst>
            <pc:docMk/>
            <pc:sldMk cId="1353586891" sldId="2076137714"/>
            <ac:picMk id="30" creationId="{B6A5BFE0-EB05-3FE1-BB40-065305FE8DAB}"/>
          </ac:picMkLst>
        </pc:picChg>
        <pc:picChg chg="del">
          <ac:chgData name="Laurène DAVID" userId="5f7f841e-59ab-4eb4-94cf-f0753ad0a7b9" providerId="ADAL" clId="{8682164C-980F-40AF-A42F-FD2089E5083C}" dt="2023-08-17T09:43:16.633" v="15328" actId="478"/>
          <ac:picMkLst>
            <pc:docMk/>
            <pc:sldMk cId="1353586891" sldId="2076137714"/>
            <ac:picMk id="31" creationId="{ED139459-2CB8-C339-18A2-B6A58D236BCA}"/>
          </ac:picMkLst>
        </pc:picChg>
        <pc:picChg chg="add mod">
          <ac:chgData name="Laurène DAVID" userId="5f7f841e-59ab-4eb4-94cf-f0753ad0a7b9" providerId="ADAL" clId="{8682164C-980F-40AF-A42F-FD2089E5083C}" dt="2023-08-18T11:16:03.719" v="25807" actId="1076"/>
          <ac:picMkLst>
            <pc:docMk/>
            <pc:sldMk cId="1353586891" sldId="2076137714"/>
            <ac:picMk id="14338" creationId="{88D9E76E-8C42-F0A1-30A9-F3A44AA874E0}"/>
          </ac:picMkLst>
        </pc:picChg>
        <pc:picChg chg="add mod">
          <ac:chgData name="Laurène DAVID" userId="5f7f841e-59ab-4eb4-94cf-f0753ad0a7b9" providerId="ADAL" clId="{8682164C-980F-40AF-A42F-FD2089E5083C}" dt="2023-08-29T09:59:19.060" v="30436" actId="1076"/>
          <ac:picMkLst>
            <pc:docMk/>
            <pc:sldMk cId="1353586891" sldId="2076137714"/>
            <ac:picMk id="14340" creationId="{9D1350ED-B255-7A4D-FC78-A999EAD59587}"/>
          </ac:picMkLst>
        </pc:picChg>
        <pc:picChg chg="add del mod">
          <ac:chgData name="Laurène DAVID" userId="5f7f841e-59ab-4eb4-94cf-f0753ad0a7b9" providerId="ADAL" clId="{8682164C-980F-40AF-A42F-FD2089E5083C}" dt="2023-08-17T09:44:46.221" v="15347" actId="478"/>
          <ac:picMkLst>
            <pc:docMk/>
            <pc:sldMk cId="1353586891" sldId="2076137714"/>
            <ac:picMk id="14342" creationId="{5CF4E44B-863D-9219-C232-B2FEB3942FE2}"/>
          </ac:picMkLst>
        </pc:picChg>
      </pc:sldChg>
      <pc:sldChg chg="addSp delSp modSp add del mod">
        <pc:chgData name="Laurène DAVID" userId="5f7f841e-59ab-4eb4-94cf-f0753ad0a7b9" providerId="ADAL" clId="{8682164C-980F-40AF-A42F-FD2089E5083C}" dt="2023-08-18T16:11:13.517" v="28820" actId="2696"/>
        <pc:sldMkLst>
          <pc:docMk/>
          <pc:sldMk cId="2448861510" sldId="2076137715"/>
        </pc:sldMkLst>
        <pc:spChg chg="del">
          <ac:chgData name="Laurène DAVID" userId="5f7f841e-59ab-4eb4-94cf-f0753ad0a7b9" providerId="ADAL" clId="{8682164C-980F-40AF-A42F-FD2089E5083C}" dt="2023-08-17T09:47:11.338" v="15368" actId="478"/>
          <ac:spMkLst>
            <pc:docMk/>
            <pc:sldMk cId="2448861510" sldId="2076137715"/>
            <ac:spMk id="3" creationId="{1494970C-9BEA-4BA9-E409-B004815B4752}"/>
          </ac:spMkLst>
        </pc:spChg>
        <pc:spChg chg="del">
          <ac:chgData name="Laurène DAVID" userId="5f7f841e-59ab-4eb4-94cf-f0753ad0a7b9" providerId="ADAL" clId="{8682164C-980F-40AF-A42F-FD2089E5083C}" dt="2023-08-17T09:47:07.519" v="15363" actId="478"/>
          <ac:spMkLst>
            <pc:docMk/>
            <pc:sldMk cId="2448861510" sldId="2076137715"/>
            <ac:spMk id="6" creationId="{41E6695D-F6FB-18DC-1D03-66215A27FBAB}"/>
          </ac:spMkLst>
        </pc:spChg>
        <pc:spChg chg="del">
          <ac:chgData name="Laurène DAVID" userId="5f7f841e-59ab-4eb4-94cf-f0753ad0a7b9" providerId="ADAL" clId="{8682164C-980F-40AF-A42F-FD2089E5083C}" dt="2023-08-17T09:47:08.773" v="15364" actId="478"/>
          <ac:spMkLst>
            <pc:docMk/>
            <pc:sldMk cId="2448861510" sldId="2076137715"/>
            <ac:spMk id="7" creationId="{3BDCC8CC-38B7-A7D9-A890-6E1BD223574C}"/>
          </ac:spMkLst>
        </pc:spChg>
        <pc:spChg chg="del">
          <ac:chgData name="Laurène DAVID" userId="5f7f841e-59ab-4eb4-94cf-f0753ad0a7b9" providerId="ADAL" clId="{8682164C-980F-40AF-A42F-FD2089E5083C}" dt="2023-08-17T09:47:09.611" v="15365" actId="478"/>
          <ac:spMkLst>
            <pc:docMk/>
            <pc:sldMk cId="2448861510" sldId="2076137715"/>
            <ac:spMk id="8" creationId="{C0E2D477-F8AF-9877-7181-2475785F252F}"/>
          </ac:spMkLst>
        </pc:spChg>
        <pc:spChg chg="del">
          <ac:chgData name="Laurène DAVID" userId="5f7f841e-59ab-4eb4-94cf-f0753ad0a7b9" providerId="ADAL" clId="{8682164C-980F-40AF-A42F-FD2089E5083C}" dt="2023-08-17T09:47:10.072" v="15366" actId="478"/>
          <ac:spMkLst>
            <pc:docMk/>
            <pc:sldMk cId="2448861510" sldId="2076137715"/>
            <ac:spMk id="9" creationId="{A2956544-CDF7-C335-4DA8-C8039D3C6B6A}"/>
          </ac:spMkLst>
        </pc:spChg>
        <pc:spChg chg="del">
          <ac:chgData name="Laurène DAVID" userId="5f7f841e-59ab-4eb4-94cf-f0753ad0a7b9" providerId="ADAL" clId="{8682164C-980F-40AF-A42F-FD2089E5083C}" dt="2023-08-17T09:47:10.575" v="15367" actId="478"/>
          <ac:spMkLst>
            <pc:docMk/>
            <pc:sldMk cId="2448861510" sldId="2076137715"/>
            <ac:spMk id="12" creationId="{A686F67A-DB89-56B8-5B94-C8872C63C395}"/>
          </ac:spMkLst>
        </pc:spChg>
        <pc:picChg chg="add del mod">
          <ac:chgData name="Laurène DAVID" userId="5f7f841e-59ab-4eb4-94cf-f0753ad0a7b9" providerId="ADAL" clId="{8682164C-980F-40AF-A42F-FD2089E5083C}" dt="2023-08-17T09:47:45.976" v="15371" actId="478"/>
          <ac:picMkLst>
            <pc:docMk/>
            <pc:sldMk cId="2448861510" sldId="2076137715"/>
            <ac:picMk id="10" creationId="{23F5C4B6-4EA6-1B9B-12BB-3E8ECD9FE307}"/>
          </ac:picMkLst>
        </pc:picChg>
        <pc:picChg chg="del">
          <ac:chgData name="Laurène DAVID" userId="5f7f841e-59ab-4eb4-94cf-f0753ad0a7b9" providerId="ADAL" clId="{8682164C-980F-40AF-A42F-FD2089E5083C}" dt="2023-08-17T09:47:11.872" v="15369" actId="478"/>
          <ac:picMkLst>
            <pc:docMk/>
            <pc:sldMk cId="2448861510" sldId="2076137715"/>
            <ac:picMk id="4104" creationId="{A5068430-D8C7-5443-CB2D-9DE188CE3307}"/>
          </ac:picMkLst>
        </pc:picChg>
      </pc:sldChg>
      <pc:sldChg chg="modSp add mod ord">
        <pc:chgData name="Laurène DAVID" userId="5f7f841e-59ab-4eb4-94cf-f0753ad0a7b9" providerId="ADAL" clId="{8682164C-980F-40AF-A42F-FD2089E5083C}" dt="2023-08-18T16:12:12.314" v="28831" actId="20577"/>
        <pc:sldMkLst>
          <pc:docMk/>
          <pc:sldMk cId="1234943731" sldId="2076137716"/>
        </pc:sldMkLst>
        <pc:spChg chg="mod">
          <ac:chgData name="Laurène DAVID" userId="5f7f841e-59ab-4eb4-94cf-f0753ad0a7b9" providerId="ADAL" clId="{8682164C-980F-40AF-A42F-FD2089E5083C}" dt="2023-08-18T16:12:12.314" v="28831" actId="20577"/>
          <ac:spMkLst>
            <pc:docMk/>
            <pc:sldMk cId="1234943731" sldId="2076137716"/>
            <ac:spMk id="2" creationId="{7743951E-08EA-5E4C-0C27-21CDC711DF34}"/>
          </ac:spMkLst>
        </pc:spChg>
      </pc:sldChg>
      <pc:sldChg chg="modSp add mod ord">
        <pc:chgData name="Laurène DAVID" userId="5f7f841e-59ab-4eb4-94cf-f0753ad0a7b9" providerId="ADAL" clId="{8682164C-980F-40AF-A42F-FD2089E5083C}" dt="2023-08-18T09:28:37.217" v="23384" actId="20577"/>
        <pc:sldMkLst>
          <pc:docMk/>
          <pc:sldMk cId="1418571969" sldId="2076137717"/>
        </pc:sldMkLst>
        <pc:spChg chg="mod">
          <ac:chgData name="Laurène DAVID" userId="5f7f841e-59ab-4eb4-94cf-f0753ad0a7b9" providerId="ADAL" clId="{8682164C-980F-40AF-A42F-FD2089E5083C}" dt="2023-08-18T09:28:37.217" v="23384" actId="20577"/>
          <ac:spMkLst>
            <pc:docMk/>
            <pc:sldMk cId="1418571969" sldId="2076137717"/>
            <ac:spMk id="2" creationId="{7743951E-08EA-5E4C-0C27-21CDC711DF34}"/>
          </ac:spMkLst>
        </pc:spChg>
      </pc:sldChg>
      <pc:sldChg chg="modSp add del mod ord">
        <pc:chgData name="Laurène DAVID" userId="5f7f841e-59ab-4eb4-94cf-f0753ad0a7b9" providerId="ADAL" clId="{8682164C-980F-40AF-A42F-FD2089E5083C}" dt="2023-08-18T09:26:58.435" v="23218" actId="2696"/>
        <pc:sldMkLst>
          <pc:docMk/>
          <pc:sldMk cId="3028669134" sldId="2076137718"/>
        </pc:sldMkLst>
        <pc:spChg chg="mod">
          <ac:chgData name="Laurène DAVID" userId="5f7f841e-59ab-4eb4-94cf-f0753ad0a7b9" providerId="ADAL" clId="{8682164C-980F-40AF-A42F-FD2089E5083C}" dt="2023-08-17T10:47:53.472" v="16047" actId="20577"/>
          <ac:spMkLst>
            <pc:docMk/>
            <pc:sldMk cId="3028669134" sldId="2076137718"/>
            <ac:spMk id="2" creationId="{7743951E-08EA-5E4C-0C27-21CDC711DF34}"/>
          </ac:spMkLst>
        </pc:spChg>
      </pc:sldChg>
      <pc:sldChg chg="modSp add del mod">
        <pc:chgData name="Laurène DAVID" userId="5f7f841e-59ab-4eb4-94cf-f0753ad0a7b9" providerId="ADAL" clId="{8682164C-980F-40AF-A42F-FD2089E5083C}" dt="2023-08-18T11:37:21.180" v="26330" actId="2696"/>
        <pc:sldMkLst>
          <pc:docMk/>
          <pc:sldMk cId="4163871235" sldId="2076137719"/>
        </pc:sldMkLst>
        <pc:spChg chg="mod">
          <ac:chgData name="Laurène DAVID" userId="5f7f841e-59ab-4eb4-94cf-f0753ad0a7b9" providerId="ADAL" clId="{8682164C-980F-40AF-A42F-FD2089E5083C}" dt="2023-08-17T10:47:51.591" v="16046" actId="20577"/>
          <ac:spMkLst>
            <pc:docMk/>
            <pc:sldMk cId="4163871235" sldId="2076137719"/>
            <ac:spMk id="2" creationId="{7743951E-08EA-5E4C-0C27-21CDC711DF34}"/>
          </ac:spMkLst>
        </pc:spChg>
      </pc:sldChg>
      <pc:sldChg chg="addSp delSp modSp add mod ord modNotesTx">
        <pc:chgData name="Laurène DAVID" userId="5f7f841e-59ab-4eb4-94cf-f0753ad0a7b9" providerId="ADAL" clId="{8682164C-980F-40AF-A42F-FD2089E5083C}" dt="2023-08-29T10:04:14.408" v="30511" actId="20577"/>
        <pc:sldMkLst>
          <pc:docMk/>
          <pc:sldMk cId="462356287" sldId="2076137720"/>
        </pc:sldMkLst>
        <pc:spChg chg="add mod">
          <ac:chgData name="Laurène DAVID" userId="5f7f841e-59ab-4eb4-94cf-f0753ad0a7b9" providerId="ADAL" clId="{8682164C-980F-40AF-A42F-FD2089E5083C}" dt="2023-08-22T08:45:00.572" v="30029" actId="1076"/>
          <ac:spMkLst>
            <pc:docMk/>
            <pc:sldMk cId="462356287" sldId="2076137720"/>
            <ac:spMk id="2" creationId="{5DF7E836-D532-AAA6-90F5-5F4A769E8D6D}"/>
          </ac:spMkLst>
        </pc:spChg>
        <pc:spChg chg="add del mod">
          <ac:chgData name="Laurène DAVID" userId="5f7f841e-59ab-4eb4-94cf-f0753ad0a7b9" providerId="ADAL" clId="{8682164C-980F-40AF-A42F-FD2089E5083C}" dt="2023-08-18T08:10:33.508" v="19399" actId="478"/>
          <ac:spMkLst>
            <pc:docMk/>
            <pc:sldMk cId="462356287" sldId="2076137720"/>
            <ac:spMk id="2" creationId="{C88EF9EF-8567-B977-3197-7729580965C1}"/>
          </ac:spMkLst>
        </pc:spChg>
        <pc:spChg chg="add del mod">
          <ac:chgData name="Laurène DAVID" userId="5f7f841e-59ab-4eb4-94cf-f0753ad0a7b9" providerId="ADAL" clId="{8682164C-980F-40AF-A42F-FD2089E5083C}" dt="2023-08-18T12:25:08.399" v="26706" actId="478"/>
          <ac:spMkLst>
            <pc:docMk/>
            <pc:sldMk cId="462356287" sldId="2076137720"/>
            <ac:spMk id="4" creationId="{266EBBB0-A125-83AA-EFA9-CE95F16AB292}"/>
          </ac:spMkLst>
        </pc:spChg>
        <pc:spChg chg="del mod">
          <ac:chgData name="Laurène DAVID" userId="5f7f841e-59ab-4eb4-94cf-f0753ad0a7b9" providerId="ADAL" clId="{8682164C-980F-40AF-A42F-FD2089E5083C}" dt="2023-08-18T09:26:42.609" v="23205" actId="478"/>
          <ac:spMkLst>
            <pc:docMk/>
            <pc:sldMk cId="462356287" sldId="2076137720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8T08:12:15.362" v="19473" actId="478"/>
          <ac:spMkLst>
            <pc:docMk/>
            <pc:sldMk cId="462356287" sldId="2076137720"/>
            <ac:spMk id="6" creationId="{1754DD09-34ED-2A7D-0BB9-43FAA5FBCAF2}"/>
          </ac:spMkLst>
        </pc:spChg>
        <pc:spChg chg="add del mod">
          <ac:chgData name="Laurène DAVID" userId="5f7f841e-59ab-4eb4-94cf-f0753ad0a7b9" providerId="ADAL" clId="{8682164C-980F-40AF-A42F-FD2089E5083C}" dt="2023-08-18T08:23:30.020" v="20127" actId="478"/>
          <ac:spMkLst>
            <pc:docMk/>
            <pc:sldMk cId="462356287" sldId="2076137720"/>
            <ac:spMk id="7" creationId="{B0741E72-8D0C-ACAA-3148-CA79DF3DEF91}"/>
          </ac:spMkLst>
        </pc:spChg>
        <pc:spChg chg="add del mod">
          <ac:chgData name="Laurène DAVID" userId="5f7f841e-59ab-4eb4-94cf-f0753ad0a7b9" providerId="ADAL" clId="{8682164C-980F-40AF-A42F-FD2089E5083C}" dt="2023-08-18T08:22:58.764" v="20123" actId="478"/>
          <ac:spMkLst>
            <pc:docMk/>
            <pc:sldMk cId="462356287" sldId="2076137720"/>
            <ac:spMk id="8" creationId="{28434CC2-F85F-C0B5-EBC3-E686D9E408CB}"/>
          </ac:spMkLst>
        </pc:spChg>
        <pc:spChg chg="del">
          <ac:chgData name="Laurène DAVID" userId="5f7f841e-59ab-4eb4-94cf-f0753ad0a7b9" providerId="ADAL" clId="{8682164C-980F-40AF-A42F-FD2089E5083C}" dt="2023-08-17T12:22:36.826" v="17977" actId="478"/>
          <ac:spMkLst>
            <pc:docMk/>
            <pc:sldMk cId="462356287" sldId="2076137720"/>
            <ac:spMk id="9" creationId="{B6C4FDF2-3FAE-7A04-86A8-3A6EE15B31A3}"/>
          </ac:spMkLst>
        </pc:spChg>
        <pc:spChg chg="add del mod ord">
          <ac:chgData name="Laurène DAVID" userId="5f7f841e-59ab-4eb4-94cf-f0753ad0a7b9" providerId="ADAL" clId="{8682164C-980F-40AF-A42F-FD2089E5083C}" dt="2023-08-18T08:13:12.943" v="19485" actId="478"/>
          <ac:spMkLst>
            <pc:docMk/>
            <pc:sldMk cId="462356287" sldId="2076137720"/>
            <ac:spMk id="10" creationId="{67E5CE29-1226-CAF1-0AE9-3609B2F28A50}"/>
          </ac:spMkLst>
        </pc:spChg>
        <pc:spChg chg="add del mod">
          <ac:chgData name="Laurène DAVID" userId="5f7f841e-59ab-4eb4-94cf-f0753ad0a7b9" providerId="ADAL" clId="{8682164C-980F-40AF-A42F-FD2089E5083C}" dt="2023-08-18T08:17:14.018" v="19706" actId="478"/>
          <ac:spMkLst>
            <pc:docMk/>
            <pc:sldMk cId="462356287" sldId="2076137720"/>
            <ac:spMk id="11" creationId="{0726A505-74CC-235A-3C5F-47477DC5D7D7}"/>
          </ac:spMkLst>
        </pc:spChg>
        <pc:spChg chg="add del mod">
          <ac:chgData name="Laurène DAVID" userId="5f7f841e-59ab-4eb4-94cf-f0753ad0a7b9" providerId="ADAL" clId="{8682164C-980F-40AF-A42F-FD2089E5083C}" dt="2023-08-18T08:17:13.269" v="19705" actId="478"/>
          <ac:spMkLst>
            <pc:docMk/>
            <pc:sldMk cId="462356287" sldId="2076137720"/>
            <ac:spMk id="12" creationId="{9EDCDFBC-04F0-5731-5E5C-ADF2D416D3F9}"/>
          </ac:spMkLst>
        </pc:spChg>
        <pc:spChg chg="add del mod">
          <ac:chgData name="Laurène DAVID" userId="5f7f841e-59ab-4eb4-94cf-f0753ad0a7b9" providerId="ADAL" clId="{8682164C-980F-40AF-A42F-FD2089E5083C}" dt="2023-08-18T08:17:15.760" v="19709" actId="478"/>
          <ac:spMkLst>
            <pc:docMk/>
            <pc:sldMk cId="462356287" sldId="2076137720"/>
            <ac:spMk id="13" creationId="{C2DA5345-9F0F-94A0-66AC-6607D7CE0630}"/>
          </ac:spMkLst>
        </pc:spChg>
        <pc:spChg chg="add del mod">
          <ac:chgData name="Laurène DAVID" userId="5f7f841e-59ab-4eb4-94cf-f0753ad0a7b9" providerId="ADAL" clId="{8682164C-980F-40AF-A42F-FD2089E5083C}" dt="2023-08-18T08:17:14.943" v="19708" actId="478"/>
          <ac:spMkLst>
            <pc:docMk/>
            <pc:sldMk cId="462356287" sldId="2076137720"/>
            <ac:spMk id="14" creationId="{108D55C1-F623-8F1E-0126-07B3A3DA367A}"/>
          </ac:spMkLst>
        </pc:spChg>
        <pc:spChg chg="add del mod">
          <ac:chgData name="Laurène DAVID" userId="5f7f841e-59ab-4eb4-94cf-f0753ad0a7b9" providerId="ADAL" clId="{8682164C-980F-40AF-A42F-FD2089E5083C}" dt="2023-08-18T08:23:10.343" v="20124" actId="478"/>
          <ac:spMkLst>
            <pc:docMk/>
            <pc:sldMk cId="462356287" sldId="2076137720"/>
            <ac:spMk id="15" creationId="{C6363E4C-CBB5-3CE7-F8FB-3B1B9153552B}"/>
          </ac:spMkLst>
        </pc:spChg>
        <pc:spChg chg="add del mod">
          <ac:chgData name="Laurène DAVID" userId="5f7f841e-59ab-4eb4-94cf-f0753ad0a7b9" providerId="ADAL" clId="{8682164C-980F-40AF-A42F-FD2089E5083C}" dt="2023-08-18T08:23:10.343" v="20124" actId="478"/>
          <ac:spMkLst>
            <pc:docMk/>
            <pc:sldMk cId="462356287" sldId="2076137720"/>
            <ac:spMk id="16" creationId="{D9E22764-B93C-1F50-AE72-BECDDCE59162}"/>
          </ac:spMkLst>
        </pc:spChg>
        <pc:spChg chg="add del mod">
          <ac:chgData name="Laurène DAVID" userId="5f7f841e-59ab-4eb4-94cf-f0753ad0a7b9" providerId="ADAL" clId="{8682164C-980F-40AF-A42F-FD2089E5083C}" dt="2023-08-18T09:05:03.127" v="22290" actId="478"/>
          <ac:spMkLst>
            <pc:docMk/>
            <pc:sldMk cId="462356287" sldId="2076137720"/>
            <ac:spMk id="17" creationId="{8BA4FC2F-1095-9E9E-21E1-585CBDEC8EEA}"/>
          </ac:spMkLst>
        </pc:spChg>
        <pc:spChg chg="add del mod">
          <ac:chgData name="Laurène DAVID" userId="5f7f841e-59ab-4eb4-94cf-f0753ad0a7b9" providerId="ADAL" clId="{8682164C-980F-40AF-A42F-FD2089E5083C}" dt="2023-08-18T08:38:54.153" v="21090" actId="478"/>
          <ac:spMkLst>
            <pc:docMk/>
            <pc:sldMk cId="462356287" sldId="2076137720"/>
            <ac:spMk id="18" creationId="{E8D7EC83-E14D-1128-A0E8-9DA1CC1D0DA9}"/>
          </ac:spMkLst>
        </pc:spChg>
        <pc:spChg chg="add del mod">
          <ac:chgData name="Laurène DAVID" userId="5f7f841e-59ab-4eb4-94cf-f0753ad0a7b9" providerId="ADAL" clId="{8682164C-980F-40AF-A42F-FD2089E5083C}" dt="2023-08-18T08:38:53.266" v="21089" actId="478"/>
          <ac:spMkLst>
            <pc:docMk/>
            <pc:sldMk cId="462356287" sldId="2076137720"/>
            <ac:spMk id="19" creationId="{F4BB70A2-ED20-EC5D-2420-D421336C1C96}"/>
          </ac:spMkLst>
        </pc:spChg>
        <pc:spChg chg="add del mod">
          <ac:chgData name="Laurène DAVID" userId="5f7f841e-59ab-4eb4-94cf-f0753ad0a7b9" providerId="ADAL" clId="{8682164C-980F-40AF-A42F-FD2089E5083C}" dt="2023-08-18T09:05:04.113" v="22291" actId="478"/>
          <ac:spMkLst>
            <pc:docMk/>
            <pc:sldMk cId="462356287" sldId="2076137720"/>
            <ac:spMk id="20" creationId="{844E9329-B355-8F7C-D411-0D938DD3F263}"/>
          </ac:spMkLst>
        </pc:spChg>
        <pc:spChg chg="add del mod">
          <ac:chgData name="Laurène DAVID" userId="5f7f841e-59ab-4eb4-94cf-f0753ad0a7b9" providerId="ADAL" clId="{8682164C-980F-40AF-A42F-FD2089E5083C}" dt="2023-08-18T09:05:05.570" v="22293" actId="478"/>
          <ac:spMkLst>
            <pc:docMk/>
            <pc:sldMk cId="462356287" sldId="2076137720"/>
            <ac:spMk id="21" creationId="{8A330F5C-4294-ADE4-FD8B-990BD39467F8}"/>
          </ac:spMkLst>
        </pc:spChg>
        <pc:spChg chg="add del mod">
          <ac:chgData name="Laurène DAVID" userId="5f7f841e-59ab-4eb4-94cf-f0753ad0a7b9" providerId="ADAL" clId="{8682164C-980F-40AF-A42F-FD2089E5083C}" dt="2023-08-18T09:05:05.119" v="22292" actId="478"/>
          <ac:spMkLst>
            <pc:docMk/>
            <pc:sldMk cId="462356287" sldId="2076137720"/>
            <ac:spMk id="22" creationId="{D0F3FB6D-0A77-9EB8-C312-CC1FD259D5F2}"/>
          </ac:spMkLst>
        </pc:spChg>
        <pc:spChg chg="add del mod">
          <ac:chgData name="Laurène DAVID" userId="5f7f841e-59ab-4eb4-94cf-f0753ad0a7b9" providerId="ADAL" clId="{8682164C-980F-40AF-A42F-FD2089E5083C}" dt="2023-08-18T09:05:06.015" v="22294" actId="478"/>
          <ac:spMkLst>
            <pc:docMk/>
            <pc:sldMk cId="462356287" sldId="2076137720"/>
            <ac:spMk id="23" creationId="{9D1B4DC9-5037-EE89-81CC-E8D617DC0A93}"/>
          </ac:spMkLst>
        </pc:spChg>
        <pc:spChg chg="add del mod">
          <ac:chgData name="Laurène DAVID" userId="5f7f841e-59ab-4eb4-94cf-f0753ad0a7b9" providerId="ADAL" clId="{8682164C-980F-40AF-A42F-FD2089E5083C}" dt="2023-08-18T09:05:06.745" v="22295" actId="478"/>
          <ac:spMkLst>
            <pc:docMk/>
            <pc:sldMk cId="462356287" sldId="2076137720"/>
            <ac:spMk id="24" creationId="{84C790E4-4D9B-F3CC-82D0-3285D9CC19F2}"/>
          </ac:spMkLst>
        </pc:spChg>
        <pc:spChg chg="add del mod">
          <ac:chgData name="Laurène DAVID" userId="5f7f841e-59ab-4eb4-94cf-f0753ad0a7b9" providerId="ADAL" clId="{8682164C-980F-40AF-A42F-FD2089E5083C}" dt="2023-08-18T09:32:46.718" v="23634" actId="478"/>
          <ac:spMkLst>
            <pc:docMk/>
            <pc:sldMk cId="462356287" sldId="2076137720"/>
            <ac:spMk id="30" creationId="{8EA37EEA-8A1A-2700-FEC2-6243F76FCECD}"/>
          </ac:spMkLst>
        </pc:spChg>
        <pc:spChg chg="add del mod">
          <ac:chgData name="Laurène DAVID" userId="5f7f841e-59ab-4eb4-94cf-f0753ad0a7b9" providerId="ADAL" clId="{8682164C-980F-40AF-A42F-FD2089E5083C}" dt="2023-08-18T09:04:31.976" v="22276" actId="478"/>
          <ac:spMkLst>
            <pc:docMk/>
            <pc:sldMk cId="462356287" sldId="2076137720"/>
            <ac:spMk id="31" creationId="{3E6C33E7-45A4-5A55-EA3F-6AA847B8B4E0}"/>
          </ac:spMkLst>
        </pc:spChg>
        <pc:spChg chg="add mod">
          <ac:chgData name="Laurène DAVID" userId="5f7f841e-59ab-4eb4-94cf-f0753ad0a7b9" providerId="ADAL" clId="{8682164C-980F-40AF-A42F-FD2089E5083C}" dt="2023-08-18T12:44:30.231" v="27222" actId="1035"/>
          <ac:spMkLst>
            <pc:docMk/>
            <pc:sldMk cId="462356287" sldId="2076137720"/>
            <ac:spMk id="32" creationId="{772106DF-EC5B-0FA8-9CF7-B9E5BB345BCF}"/>
          </ac:spMkLst>
        </pc:spChg>
        <pc:spChg chg="add del mod">
          <ac:chgData name="Laurène DAVID" userId="5f7f841e-59ab-4eb4-94cf-f0753ad0a7b9" providerId="ADAL" clId="{8682164C-980F-40AF-A42F-FD2089E5083C}" dt="2023-08-29T10:04:14.408" v="30511" actId="20577"/>
          <ac:spMkLst>
            <pc:docMk/>
            <pc:sldMk cId="462356287" sldId="2076137720"/>
            <ac:spMk id="33" creationId="{3F595554-48B9-0D57-8817-E9ECCBD162FC}"/>
          </ac:spMkLst>
        </pc:spChg>
        <pc:spChg chg="add del mod">
          <ac:chgData name="Laurène DAVID" userId="5f7f841e-59ab-4eb4-94cf-f0753ad0a7b9" providerId="ADAL" clId="{8682164C-980F-40AF-A42F-FD2089E5083C}" dt="2023-08-18T09:35:50.298" v="23731" actId="478"/>
          <ac:spMkLst>
            <pc:docMk/>
            <pc:sldMk cId="462356287" sldId="2076137720"/>
            <ac:spMk id="34" creationId="{64183C6C-567E-7C5F-82E6-80A223A034E0}"/>
          </ac:spMkLst>
        </pc:spChg>
        <pc:spChg chg="add del mod">
          <ac:chgData name="Laurène DAVID" userId="5f7f841e-59ab-4eb4-94cf-f0753ad0a7b9" providerId="ADAL" clId="{8682164C-980F-40AF-A42F-FD2089E5083C}" dt="2023-08-18T09:35:49.718" v="23730" actId="478"/>
          <ac:spMkLst>
            <pc:docMk/>
            <pc:sldMk cId="462356287" sldId="2076137720"/>
            <ac:spMk id="35" creationId="{EECE5FD7-F5FC-6CCB-CA8E-944B9393F3B4}"/>
          </ac:spMkLst>
        </pc:spChg>
        <pc:spChg chg="add del mod">
          <ac:chgData name="Laurène DAVID" userId="5f7f841e-59ab-4eb4-94cf-f0753ad0a7b9" providerId="ADAL" clId="{8682164C-980F-40AF-A42F-FD2089E5083C}" dt="2023-08-18T09:07:45.554" v="22440" actId="478"/>
          <ac:spMkLst>
            <pc:docMk/>
            <pc:sldMk cId="462356287" sldId="2076137720"/>
            <ac:spMk id="36" creationId="{2393BDA8-C30C-3231-379F-D77B57BD6B28}"/>
          </ac:spMkLst>
        </pc:spChg>
        <pc:spChg chg="add del mod">
          <ac:chgData name="Laurène DAVID" userId="5f7f841e-59ab-4eb4-94cf-f0753ad0a7b9" providerId="ADAL" clId="{8682164C-980F-40AF-A42F-FD2089E5083C}" dt="2023-08-18T09:09:12.092" v="22601" actId="478"/>
          <ac:spMkLst>
            <pc:docMk/>
            <pc:sldMk cId="462356287" sldId="2076137720"/>
            <ac:spMk id="37" creationId="{8F4BB669-7672-A620-1337-ABD80766EE70}"/>
          </ac:spMkLst>
        </pc:spChg>
        <pc:spChg chg="add del mod">
          <ac:chgData name="Laurène DAVID" userId="5f7f841e-59ab-4eb4-94cf-f0753ad0a7b9" providerId="ADAL" clId="{8682164C-980F-40AF-A42F-FD2089E5083C}" dt="2023-08-18T09:09:13.170" v="22602" actId="478"/>
          <ac:spMkLst>
            <pc:docMk/>
            <pc:sldMk cId="462356287" sldId="2076137720"/>
            <ac:spMk id="38" creationId="{EDBCED45-34EB-FD9C-89C1-4C669D998359}"/>
          </ac:spMkLst>
        </pc:spChg>
        <pc:spChg chg="add mod">
          <ac:chgData name="Laurène DAVID" userId="5f7f841e-59ab-4eb4-94cf-f0753ad0a7b9" providerId="ADAL" clId="{8682164C-980F-40AF-A42F-FD2089E5083C}" dt="2023-08-18T11:12:43.571" v="25703" actId="1076"/>
          <ac:spMkLst>
            <pc:docMk/>
            <pc:sldMk cId="462356287" sldId="2076137720"/>
            <ac:spMk id="39" creationId="{A6E5C768-E1D7-B415-24BA-E990C02CD95F}"/>
          </ac:spMkLst>
        </pc:spChg>
        <pc:spChg chg="add del mod">
          <ac:chgData name="Laurène DAVID" userId="5f7f841e-59ab-4eb4-94cf-f0753ad0a7b9" providerId="ADAL" clId="{8682164C-980F-40AF-A42F-FD2089E5083C}" dt="2023-08-18T09:11:30.984" v="22721" actId="478"/>
          <ac:spMkLst>
            <pc:docMk/>
            <pc:sldMk cId="462356287" sldId="2076137720"/>
            <ac:spMk id="40" creationId="{B4D9909B-B6DD-5430-2A99-0F81929E79D2}"/>
          </ac:spMkLst>
        </pc:spChg>
        <pc:spChg chg="add del mod">
          <ac:chgData name="Laurène DAVID" userId="5f7f841e-59ab-4eb4-94cf-f0753ad0a7b9" providerId="ADAL" clId="{8682164C-980F-40AF-A42F-FD2089E5083C}" dt="2023-08-18T09:12:51.138" v="22804" actId="478"/>
          <ac:spMkLst>
            <pc:docMk/>
            <pc:sldMk cId="462356287" sldId="2076137720"/>
            <ac:spMk id="41" creationId="{C44A38AD-1030-F901-8223-CC7861C15632}"/>
          </ac:spMkLst>
        </pc:spChg>
        <pc:spChg chg="add mod">
          <ac:chgData name="Laurène DAVID" userId="5f7f841e-59ab-4eb4-94cf-f0753ad0a7b9" providerId="ADAL" clId="{8682164C-980F-40AF-A42F-FD2089E5083C}" dt="2023-08-18T11:12:43.571" v="25703" actId="1076"/>
          <ac:spMkLst>
            <pc:docMk/>
            <pc:sldMk cId="462356287" sldId="2076137720"/>
            <ac:spMk id="42" creationId="{88FBDBAB-4ECF-0F4C-4B59-704A7F7A77B5}"/>
          </ac:spMkLst>
        </pc:spChg>
        <pc:spChg chg="add del mod">
          <ac:chgData name="Laurène DAVID" userId="5f7f841e-59ab-4eb4-94cf-f0753ad0a7b9" providerId="ADAL" clId="{8682164C-980F-40AF-A42F-FD2089E5083C}" dt="2023-08-18T09:32:27.713" v="23631" actId="478"/>
          <ac:spMkLst>
            <pc:docMk/>
            <pc:sldMk cId="462356287" sldId="2076137720"/>
            <ac:spMk id="43" creationId="{D3101318-CA23-D9CF-5866-C95B4330A060}"/>
          </ac:spMkLst>
        </pc:spChg>
        <pc:spChg chg="add del mod">
          <ac:chgData name="Laurène DAVID" userId="5f7f841e-59ab-4eb4-94cf-f0753ad0a7b9" providerId="ADAL" clId="{8682164C-980F-40AF-A42F-FD2089E5083C}" dt="2023-08-22T08:12:37.592" v="29318" actId="478"/>
          <ac:spMkLst>
            <pc:docMk/>
            <pc:sldMk cId="462356287" sldId="2076137720"/>
            <ac:spMk id="51" creationId="{DF0F4C03-7E2E-BB3C-25F2-8FF74AA04242}"/>
          </ac:spMkLst>
        </pc:spChg>
        <pc:spChg chg="add del mod">
          <ac:chgData name="Laurène DAVID" userId="5f7f841e-59ab-4eb4-94cf-f0753ad0a7b9" providerId="ADAL" clId="{8682164C-980F-40AF-A42F-FD2089E5083C}" dt="2023-08-22T08:12:36.962" v="29317" actId="478"/>
          <ac:spMkLst>
            <pc:docMk/>
            <pc:sldMk cId="462356287" sldId="2076137720"/>
            <ac:spMk id="52" creationId="{A700475A-B6A2-A90A-04AB-0CAE4B1A56A3}"/>
          </ac:spMkLst>
        </pc:spChg>
        <pc:spChg chg="add del mod">
          <ac:chgData name="Laurène DAVID" userId="5f7f841e-59ab-4eb4-94cf-f0753ad0a7b9" providerId="ADAL" clId="{8682164C-980F-40AF-A42F-FD2089E5083C}" dt="2023-08-18T09:37:55.988" v="23834" actId="478"/>
          <ac:spMkLst>
            <pc:docMk/>
            <pc:sldMk cId="462356287" sldId="2076137720"/>
            <ac:spMk id="54" creationId="{C9AE2F3B-ED23-4DF1-6004-6FF2E61D1EB9}"/>
          </ac:spMkLst>
        </pc:spChg>
        <pc:spChg chg="add del mod">
          <ac:chgData name="Laurène DAVID" userId="5f7f841e-59ab-4eb4-94cf-f0753ad0a7b9" providerId="ADAL" clId="{8682164C-980F-40AF-A42F-FD2089E5083C}" dt="2023-08-18T09:26:45.645" v="23206" actId="478"/>
          <ac:spMkLst>
            <pc:docMk/>
            <pc:sldMk cId="462356287" sldId="2076137720"/>
            <ac:spMk id="56" creationId="{08AE6CF4-9B6D-6A6C-BFD0-2174C3988789}"/>
          </ac:spMkLst>
        </pc:spChg>
        <pc:spChg chg="add del mod">
          <ac:chgData name="Laurène DAVID" userId="5f7f841e-59ab-4eb4-94cf-f0753ad0a7b9" providerId="ADAL" clId="{8682164C-980F-40AF-A42F-FD2089E5083C}" dt="2023-08-18T09:32:24.997" v="23630" actId="478"/>
          <ac:spMkLst>
            <pc:docMk/>
            <pc:sldMk cId="462356287" sldId="2076137720"/>
            <ac:spMk id="57" creationId="{61BA5FF3-F3F3-953F-9761-CFA9D12F9DB7}"/>
          </ac:spMkLst>
        </pc:spChg>
        <pc:spChg chg="add mod">
          <ac:chgData name="Laurène DAVID" userId="5f7f841e-59ab-4eb4-94cf-f0753ad0a7b9" providerId="ADAL" clId="{8682164C-980F-40AF-A42F-FD2089E5083C}" dt="2023-08-18T09:29:15.203" v="23389" actId="20577"/>
          <ac:spMkLst>
            <pc:docMk/>
            <pc:sldMk cId="462356287" sldId="2076137720"/>
            <ac:spMk id="58" creationId="{EC3296FA-26E4-2B97-D677-2B5A93CF589D}"/>
          </ac:spMkLst>
        </pc:spChg>
        <pc:spChg chg="add mod ord">
          <ac:chgData name="Laurène DAVID" userId="5f7f841e-59ab-4eb4-94cf-f0753ad0a7b9" providerId="ADAL" clId="{8682164C-980F-40AF-A42F-FD2089E5083C}" dt="2023-08-18T09:32:39.885" v="23633" actId="167"/>
          <ac:spMkLst>
            <pc:docMk/>
            <pc:sldMk cId="462356287" sldId="2076137720"/>
            <ac:spMk id="59" creationId="{05985AF3-5049-2FD0-FA2E-2232B0E601EE}"/>
          </ac:spMkLst>
        </pc:spChg>
        <pc:spChg chg="add mod">
          <ac:chgData name="Laurène DAVID" userId="5f7f841e-59ab-4eb4-94cf-f0753ad0a7b9" providerId="ADAL" clId="{8682164C-980F-40AF-A42F-FD2089E5083C}" dt="2023-08-18T11:12:43.571" v="25703" actId="1076"/>
          <ac:spMkLst>
            <pc:docMk/>
            <pc:sldMk cId="462356287" sldId="2076137720"/>
            <ac:spMk id="60" creationId="{FC26FA13-E42E-A8F8-0245-F7E06C2EC1F4}"/>
          </ac:spMkLst>
        </pc:spChg>
        <pc:spChg chg="add mod">
          <ac:chgData name="Laurène DAVID" userId="5f7f841e-59ab-4eb4-94cf-f0753ad0a7b9" providerId="ADAL" clId="{8682164C-980F-40AF-A42F-FD2089E5083C}" dt="2023-08-18T11:12:43.571" v="25703" actId="1076"/>
          <ac:spMkLst>
            <pc:docMk/>
            <pc:sldMk cId="462356287" sldId="2076137720"/>
            <ac:spMk id="61" creationId="{A67A1FB6-7ED9-8EA7-82FC-11E0BDD515E7}"/>
          </ac:spMkLst>
        </pc:spChg>
        <pc:spChg chg="add del mod">
          <ac:chgData name="Laurène DAVID" userId="5f7f841e-59ab-4eb4-94cf-f0753ad0a7b9" providerId="ADAL" clId="{8682164C-980F-40AF-A42F-FD2089E5083C}" dt="2023-08-18T10:16:05.596" v="24713" actId="478"/>
          <ac:spMkLst>
            <pc:docMk/>
            <pc:sldMk cId="462356287" sldId="2076137720"/>
            <ac:spMk id="19460" creationId="{5972818B-99A3-5B02-6761-3D71FB4D63B5}"/>
          </ac:spMkLst>
        </pc:spChg>
        <pc:spChg chg="add del mod">
          <ac:chgData name="Laurène DAVID" userId="5f7f841e-59ab-4eb4-94cf-f0753ad0a7b9" providerId="ADAL" clId="{8682164C-980F-40AF-A42F-FD2089E5083C}" dt="2023-08-18T11:12:25.036" v="25701" actId="478"/>
          <ac:spMkLst>
            <pc:docMk/>
            <pc:sldMk cId="462356287" sldId="2076137720"/>
            <ac:spMk id="19469" creationId="{E36CF000-1FBD-4C94-1868-2E9E72CC1F53}"/>
          </ac:spMkLst>
        </pc:spChg>
        <pc:spChg chg="mod">
          <ac:chgData name="Laurène DAVID" userId="5f7f841e-59ab-4eb4-94cf-f0753ad0a7b9" providerId="ADAL" clId="{8682164C-980F-40AF-A42F-FD2089E5083C}" dt="2023-08-18T11:12:09.308" v="25693"/>
          <ac:spMkLst>
            <pc:docMk/>
            <pc:sldMk cId="462356287" sldId="2076137720"/>
            <ac:spMk id="19471" creationId="{006FA2DF-92D3-DF5B-29AB-69561410A1D5}"/>
          </ac:spMkLst>
        </pc:spChg>
        <pc:spChg chg="mod">
          <ac:chgData name="Laurène DAVID" userId="5f7f841e-59ab-4eb4-94cf-f0753ad0a7b9" providerId="ADAL" clId="{8682164C-980F-40AF-A42F-FD2089E5083C}" dt="2023-08-18T11:17:08.455" v="25813" actId="113"/>
          <ac:spMkLst>
            <pc:docMk/>
            <pc:sldMk cId="462356287" sldId="2076137720"/>
            <ac:spMk id="19472" creationId="{99E1BDB8-C98B-696E-C6CD-EFFE93BCFC81}"/>
          </ac:spMkLst>
        </pc:spChg>
        <pc:spChg chg="add mod">
          <ac:chgData name="Laurène DAVID" userId="5f7f841e-59ab-4eb4-94cf-f0753ad0a7b9" providerId="ADAL" clId="{8682164C-980F-40AF-A42F-FD2089E5083C}" dt="2023-08-18T12:25:34.578" v="26714" actId="14100"/>
          <ac:spMkLst>
            <pc:docMk/>
            <pc:sldMk cId="462356287" sldId="2076137720"/>
            <ac:spMk id="19473" creationId="{AB522DCE-52E0-1EEE-A6B8-E7178D8F179B}"/>
          </ac:spMkLst>
        </pc:spChg>
        <pc:grpChg chg="add del mod">
          <ac:chgData name="Laurène DAVID" userId="5f7f841e-59ab-4eb4-94cf-f0753ad0a7b9" providerId="ADAL" clId="{8682164C-980F-40AF-A42F-FD2089E5083C}" dt="2023-08-18T09:49:57.683" v="24461" actId="165"/>
          <ac:grpSpMkLst>
            <pc:docMk/>
            <pc:sldMk cId="462356287" sldId="2076137720"/>
            <ac:grpSpMk id="29" creationId="{F3E83C51-27B6-8399-9C68-58E486DBF344}"/>
          </ac:grpSpMkLst>
        </pc:grpChg>
        <pc:grpChg chg="add mod">
          <ac:chgData name="Laurène DAVID" userId="5f7f841e-59ab-4eb4-94cf-f0753ad0a7b9" providerId="ADAL" clId="{8682164C-980F-40AF-A42F-FD2089E5083C}" dt="2023-08-18T11:13:37.477" v="25722" actId="1076"/>
          <ac:grpSpMkLst>
            <pc:docMk/>
            <pc:sldMk cId="462356287" sldId="2076137720"/>
            <ac:grpSpMk id="19470" creationId="{DCE911AB-FD34-DF4B-DDCB-11923D56AD9A}"/>
          </ac:grpSpMkLst>
        </pc:grpChg>
        <pc:picChg chg="add del mod">
          <ac:chgData name="Laurène DAVID" userId="5f7f841e-59ab-4eb4-94cf-f0753ad0a7b9" providerId="ADAL" clId="{8682164C-980F-40AF-A42F-FD2089E5083C}" dt="2023-08-18T09:49:40.213" v="24455" actId="478"/>
          <ac:picMkLst>
            <pc:docMk/>
            <pc:sldMk cId="462356287" sldId="2076137720"/>
            <ac:picMk id="25" creationId="{AFC48312-F4A1-A616-1B6A-EE9FE5471012}"/>
          </ac:picMkLst>
        </pc:picChg>
        <pc:picChg chg="add del mod topLvl">
          <ac:chgData name="Laurène DAVID" userId="5f7f841e-59ab-4eb4-94cf-f0753ad0a7b9" providerId="ADAL" clId="{8682164C-980F-40AF-A42F-FD2089E5083C}" dt="2023-08-18T10:32:59.723" v="24721" actId="478"/>
          <ac:picMkLst>
            <pc:docMk/>
            <pc:sldMk cId="462356287" sldId="2076137720"/>
            <ac:picMk id="26" creationId="{B08F479D-D0D4-136D-8E73-6E99A7E90479}"/>
          </ac:picMkLst>
        </pc:picChg>
        <pc:picChg chg="add del mod topLvl modCrop">
          <ac:chgData name="Laurène DAVID" userId="5f7f841e-59ab-4eb4-94cf-f0753ad0a7b9" providerId="ADAL" clId="{8682164C-980F-40AF-A42F-FD2089E5083C}" dt="2023-08-18T10:13:49.913" v="24663" actId="478"/>
          <ac:picMkLst>
            <pc:docMk/>
            <pc:sldMk cId="462356287" sldId="2076137720"/>
            <ac:picMk id="28" creationId="{D213C529-71F7-1F20-D79A-E818B40C33B1}"/>
          </ac:picMkLst>
        </pc:picChg>
        <pc:picChg chg="add del mod">
          <ac:chgData name="Laurène DAVID" userId="5f7f841e-59ab-4eb4-94cf-f0753ad0a7b9" providerId="ADAL" clId="{8682164C-980F-40AF-A42F-FD2089E5083C}" dt="2023-08-18T08:59:50.846" v="21948" actId="478"/>
          <ac:picMkLst>
            <pc:docMk/>
            <pc:sldMk cId="462356287" sldId="2076137720"/>
            <ac:picMk id="19458" creationId="{982657D1-9B2A-794B-118A-55875074D105}"/>
          </ac:picMkLst>
        </pc:picChg>
        <pc:picChg chg="add del mod">
          <ac:chgData name="Laurène DAVID" userId="5f7f841e-59ab-4eb4-94cf-f0753ad0a7b9" providerId="ADAL" clId="{8682164C-980F-40AF-A42F-FD2089E5083C}" dt="2023-08-18T10:32:54.015" v="24716" actId="478"/>
          <ac:picMkLst>
            <pc:docMk/>
            <pc:sldMk cId="462356287" sldId="2076137720"/>
            <ac:picMk id="19462" creationId="{F6DF51AC-1471-F024-8309-9C025C945914}"/>
          </ac:picMkLst>
        </pc:picChg>
        <pc:picChg chg="add mod">
          <ac:chgData name="Laurène DAVID" userId="5f7f841e-59ab-4eb4-94cf-f0753ad0a7b9" providerId="ADAL" clId="{8682164C-980F-40AF-A42F-FD2089E5083C}" dt="2023-08-22T08:12:55.263" v="29323" actId="1076"/>
          <ac:picMkLst>
            <pc:docMk/>
            <pc:sldMk cId="462356287" sldId="2076137720"/>
            <ac:picMk id="19463" creationId="{9C8442F4-D309-0C94-B8A7-C9770F67F62C}"/>
          </ac:picMkLst>
        </pc:picChg>
        <pc:picChg chg="add mod ord">
          <ac:chgData name="Laurène DAVID" userId="5f7f841e-59ab-4eb4-94cf-f0753ad0a7b9" providerId="ADAL" clId="{8682164C-980F-40AF-A42F-FD2089E5083C}" dt="2023-08-18T11:12:43.571" v="25703" actId="1076"/>
          <ac:picMkLst>
            <pc:docMk/>
            <pc:sldMk cId="462356287" sldId="2076137720"/>
            <ac:picMk id="19465" creationId="{9FD5CAA2-5F56-8224-A743-D698431A297A}"/>
          </ac:picMkLst>
        </pc:picChg>
        <pc:cxnChg chg="add del mod">
          <ac:chgData name="Laurène DAVID" userId="5f7f841e-59ab-4eb4-94cf-f0753ad0a7b9" providerId="ADAL" clId="{8682164C-980F-40AF-A42F-FD2089E5083C}" dt="2023-08-18T09:32:23.618" v="23629" actId="478"/>
          <ac:cxnSpMkLst>
            <pc:docMk/>
            <pc:sldMk cId="462356287" sldId="2076137720"/>
            <ac:cxnSpMk id="45" creationId="{C9C7848D-516A-B176-BE13-A9713EDC10B9}"/>
          </ac:cxnSpMkLst>
        </pc:cxnChg>
        <pc:cxnChg chg="add del mod">
          <ac:chgData name="Laurène DAVID" userId="5f7f841e-59ab-4eb4-94cf-f0753ad0a7b9" providerId="ADAL" clId="{8682164C-980F-40AF-A42F-FD2089E5083C}" dt="2023-08-18T09:54:59.523" v="24602" actId="478"/>
          <ac:cxnSpMkLst>
            <pc:docMk/>
            <pc:sldMk cId="462356287" sldId="2076137720"/>
            <ac:cxnSpMk id="62" creationId="{07A4BF2D-F88E-45C8-9410-02C94268A398}"/>
          </ac:cxnSpMkLst>
        </pc:cxnChg>
        <pc:cxnChg chg="add mod">
          <ac:chgData name="Laurène DAVID" userId="5f7f841e-59ab-4eb4-94cf-f0753ad0a7b9" providerId="ADAL" clId="{8682164C-980F-40AF-A42F-FD2089E5083C}" dt="2023-08-18T11:12:43.571" v="25703" actId="1076"/>
          <ac:cxnSpMkLst>
            <pc:docMk/>
            <pc:sldMk cId="462356287" sldId="2076137720"/>
            <ac:cxnSpMk id="63" creationId="{7A55B088-2924-0FD5-402D-16A984FFDAD7}"/>
          </ac:cxnSpMkLst>
        </pc:cxnChg>
        <pc:cxnChg chg="add mod">
          <ac:chgData name="Laurène DAVID" userId="5f7f841e-59ab-4eb4-94cf-f0753ad0a7b9" providerId="ADAL" clId="{8682164C-980F-40AF-A42F-FD2089E5083C}" dt="2023-08-18T11:12:43.571" v="25703" actId="1076"/>
          <ac:cxnSpMkLst>
            <pc:docMk/>
            <pc:sldMk cId="462356287" sldId="2076137720"/>
            <ac:cxnSpMk id="19457" creationId="{4F0FBC31-D5FE-C9E1-BD09-D87689185E4C}"/>
          </ac:cxnSpMkLst>
        </pc:cxnChg>
      </pc:sldChg>
      <pc:sldChg chg="addSp delSp modSp add del mod ord">
        <pc:chgData name="Laurène DAVID" userId="5f7f841e-59ab-4eb4-94cf-f0753ad0a7b9" providerId="ADAL" clId="{8682164C-980F-40AF-A42F-FD2089E5083C}" dt="2023-08-18T09:41:01.664" v="23899" actId="47"/>
        <pc:sldMkLst>
          <pc:docMk/>
          <pc:sldMk cId="1942633461" sldId="2076137721"/>
        </pc:sldMkLst>
        <pc:spChg chg="add mod">
          <ac:chgData name="Laurène DAVID" userId="5f7f841e-59ab-4eb4-94cf-f0753ad0a7b9" providerId="ADAL" clId="{8682164C-980F-40AF-A42F-FD2089E5083C}" dt="2023-08-18T09:32:00.433" v="23626" actId="20577"/>
          <ac:spMkLst>
            <pc:docMk/>
            <pc:sldMk cId="1942633461" sldId="2076137721"/>
            <ac:spMk id="2" creationId="{B92A2C94-C2A6-6EE9-6A1B-1EC8AEA56180}"/>
          </ac:spMkLst>
        </pc:spChg>
        <pc:spChg chg="add del mod">
          <ac:chgData name="Laurène DAVID" userId="5f7f841e-59ab-4eb4-94cf-f0753ad0a7b9" providerId="ADAL" clId="{8682164C-980F-40AF-A42F-FD2089E5083C}" dt="2023-08-17T10:59:35.626" v="16400" actId="478"/>
          <ac:spMkLst>
            <pc:docMk/>
            <pc:sldMk cId="1942633461" sldId="2076137721"/>
            <ac:spMk id="4" creationId="{D919F569-559C-FF11-FB81-BF4204DE0011}"/>
          </ac:spMkLst>
        </pc:spChg>
        <pc:spChg chg="mod">
          <ac:chgData name="Laurène DAVID" userId="5f7f841e-59ab-4eb4-94cf-f0753ad0a7b9" providerId="ADAL" clId="{8682164C-980F-40AF-A42F-FD2089E5083C}" dt="2023-08-18T09:31:24.057" v="23543" actId="20577"/>
          <ac:spMkLst>
            <pc:docMk/>
            <pc:sldMk cId="1942633461" sldId="2076137721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7T10:48:36.706" v="16050" actId="478"/>
          <ac:spMkLst>
            <pc:docMk/>
            <pc:sldMk cId="1942633461" sldId="2076137721"/>
            <ac:spMk id="9" creationId="{B6C4FDF2-3FAE-7A04-86A8-3A6EE15B31A3}"/>
          </ac:spMkLst>
        </pc:spChg>
        <pc:picChg chg="add del mod">
          <ac:chgData name="Laurène DAVID" userId="5f7f841e-59ab-4eb4-94cf-f0753ad0a7b9" providerId="ADAL" clId="{8682164C-980F-40AF-A42F-FD2089E5083C}" dt="2023-08-17T10:59:37.137" v="16402" actId="478"/>
          <ac:picMkLst>
            <pc:docMk/>
            <pc:sldMk cId="1942633461" sldId="2076137721"/>
            <ac:picMk id="3" creationId="{22574222-8313-2B39-AE0F-080B65E32C11}"/>
          </ac:picMkLst>
        </pc:picChg>
        <pc:picChg chg="add del mod">
          <ac:chgData name="Laurène DAVID" userId="5f7f841e-59ab-4eb4-94cf-f0753ad0a7b9" providerId="ADAL" clId="{8682164C-980F-40AF-A42F-FD2089E5083C}" dt="2023-08-17T10:59:36.335" v="16401" actId="478"/>
          <ac:picMkLst>
            <pc:docMk/>
            <pc:sldMk cId="1942633461" sldId="2076137721"/>
            <ac:picMk id="6" creationId="{75773F98-3EC0-39A4-F4B0-54FF2006EAC0}"/>
          </ac:picMkLst>
        </pc:picChg>
      </pc:sldChg>
      <pc:sldChg chg="addSp delSp modSp add mod ord">
        <pc:chgData name="Laurène DAVID" userId="5f7f841e-59ab-4eb4-94cf-f0753ad0a7b9" providerId="ADAL" clId="{8682164C-980F-40AF-A42F-FD2089E5083C}" dt="2023-08-29T09:51:34.745" v="30239" actId="1076"/>
        <pc:sldMkLst>
          <pc:docMk/>
          <pc:sldMk cId="70713993" sldId="2076137722"/>
        </pc:sldMkLst>
        <pc:spChg chg="mod">
          <ac:chgData name="Laurène DAVID" userId="5f7f841e-59ab-4eb4-94cf-f0753ad0a7b9" providerId="ADAL" clId="{8682164C-980F-40AF-A42F-FD2089E5083C}" dt="2023-08-29T09:49:05.120" v="30190" actId="2711"/>
          <ac:spMkLst>
            <pc:docMk/>
            <pc:sldMk cId="70713993" sldId="2076137722"/>
            <ac:spMk id="5" creationId="{F070CED8-63B5-C08C-26CA-824C7AB6244E}"/>
          </ac:spMkLst>
        </pc:spChg>
        <pc:spChg chg="add del">
          <ac:chgData name="Laurène DAVID" userId="5f7f841e-59ab-4eb4-94cf-f0753ad0a7b9" providerId="ADAL" clId="{8682164C-980F-40AF-A42F-FD2089E5083C}" dt="2023-08-17T12:26:35.496" v="18032" actId="22"/>
          <ac:spMkLst>
            <pc:docMk/>
            <pc:sldMk cId="70713993" sldId="2076137722"/>
            <ac:spMk id="8" creationId="{4CA35793-663F-C7C1-C7B3-C1290466767A}"/>
          </ac:spMkLst>
        </pc:spChg>
        <pc:spChg chg="add mod">
          <ac:chgData name="Laurène DAVID" userId="5f7f841e-59ab-4eb4-94cf-f0753ad0a7b9" providerId="ADAL" clId="{8682164C-980F-40AF-A42F-FD2089E5083C}" dt="2023-08-28T22:31:14.633" v="30167" actId="207"/>
          <ac:spMkLst>
            <pc:docMk/>
            <pc:sldMk cId="70713993" sldId="2076137722"/>
            <ac:spMk id="9" creationId="{59869795-70A1-1475-8EEB-B37CDD9E340F}"/>
          </ac:spMkLst>
        </pc:spChg>
        <pc:spChg chg="del mod">
          <ac:chgData name="Laurène DAVID" userId="5f7f841e-59ab-4eb4-94cf-f0753ad0a7b9" providerId="ADAL" clId="{8682164C-980F-40AF-A42F-FD2089E5083C}" dt="2023-08-17T10:47:11.310" v="16042" actId="478"/>
          <ac:spMkLst>
            <pc:docMk/>
            <pc:sldMk cId="70713993" sldId="2076137722"/>
            <ac:spMk id="9" creationId="{B6C4FDF2-3FAE-7A04-86A8-3A6EE15B31A3}"/>
          </ac:spMkLst>
        </pc:spChg>
        <pc:spChg chg="add del mod">
          <ac:chgData name="Laurène DAVID" userId="5f7f841e-59ab-4eb4-94cf-f0753ad0a7b9" providerId="ADAL" clId="{8682164C-980F-40AF-A42F-FD2089E5083C}" dt="2023-08-28T22:29:09.447" v="30132" actId="478"/>
          <ac:spMkLst>
            <pc:docMk/>
            <pc:sldMk cId="70713993" sldId="2076137722"/>
            <ac:spMk id="11" creationId="{EAE26084-1742-CF49-16D3-452F77667F99}"/>
          </ac:spMkLst>
        </pc:spChg>
        <pc:picChg chg="add mod">
          <ac:chgData name="Laurène DAVID" userId="5f7f841e-59ab-4eb4-94cf-f0753ad0a7b9" providerId="ADAL" clId="{8682164C-980F-40AF-A42F-FD2089E5083C}" dt="2023-08-29T09:51:34.745" v="30239" actId="1076"/>
          <ac:picMkLst>
            <pc:docMk/>
            <pc:sldMk cId="70713993" sldId="2076137722"/>
            <ac:picMk id="4" creationId="{E588182F-6FC7-04A9-794F-3C5294018FE9}"/>
          </ac:picMkLst>
        </pc:picChg>
        <pc:picChg chg="add mod modCrop">
          <ac:chgData name="Laurène DAVID" userId="5f7f841e-59ab-4eb4-94cf-f0753ad0a7b9" providerId="ADAL" clId="{8682164C-980F-40AF-A42F-FD2089E5083C}" dt="2023-08-29T09:51:33.530" v="30238" actId="1076"/>
          <ac:picMkLst>
            <pc:docMk/>
            <pc:sldMk cId="70713993" sldId="2076137722"/>
            <ac:picMk id="7" creationId="{DF003900-E06D-ABC1-023C-57B9E7DB1404}"/>
          </ac:picMkLst>
        </pc:picChg>
        <pc:picChg chg="add del mod">
          <ac:chgData name="Laurène DAVID" userId="5f7f841e-59ab-4eb4-94cf-f0753ad0a7b9" providerId="ADAL" clId="{8682164C-980F-40AF-A42F-FD2089E5083C}" dt="2023-08-28T22:29:07.079" v="30130" actId="478"/>
          <ac:picMkLst>
            <pc:docMk/>
            <pc:sldMk cId="70713993" sldId="2076137722"/>
            <ac:picMk id="16386" creationId="{07C1BE75-F075-5BB2-9046-B01350B9A009}"/>
          </ac:picMkLst>
        </pc:picChg>
        <pc:cxnChg chg="add del mod">
          <ac:chgData name="Laurène DAVID" userId="5f7f841e-59ab-4eb4-94cf-f0753ad0a7b9" providerId="ADAL" clId="{8682164C-980F-40AF-A42F-FD2089E5083C}" dt="2023-08-28T22:29:08.108" v="30131" actId="478"/>
          <ac:cxnSpMkLst>
            <pc:docMk/>
            <pc:sldMk cId="70713993" sldId="2076137722"/>
            <ac:cxnSpMk id="3" creationId="{1B3191CA-8E3D-559A-1EEA-EF1C12F6A845}"/>
          </ac:cxnSpMkLst>
        </pc:cxnChg>
      </pc:sldChg>
      <pc:sldChg chg="addSp delSp modSp add mod ord">
        <pc:chgData name="Laurène DAVID" userId="5f7f841e-59ab-4eb4-94cf-f0753ad0a7b9" providerId="ADAL" clId="{8682164C-980F-40AF-A42F-FD2089E5083C}" dt="2023-08-17T16:38:35.159" v="18583" actId="1036"/>
        <pc:sldMkLst>
          <pc:docMk/>
          <pc:sldMk cId="3034889278" sldId="2076137723"/>
        </pc:sldMkLst>
        <pc:spChg chg="mod">
          <ac:chgData name="Laurène DAVID" userId="5f7f841e-59ab-4eb4-94cf-f0753ad0a7b9" providerId="ADAL" clId="{8682164C-980F-40AF-A42F-FD2089E5083C}" dt="2023-08-17T11:09:08.493" v="16611" actId="14100"/>
          <ac:spMkLst>
            <pc:docMk/>
            <pc:sldMk cId="3034889278" sldId="2076137723"/>
            <ac:spMk id="4" creationId="{9D3FE3B6-BF5A-5EF0-E71A-914178642C94}"/>
          </ac:spMkLst>
        </pc:spChg>
        <pc:spChg chg="mod">
          <ac:chgData name="Laurène DAVID" userId="5f7f841e-59ab-4eb4-94cf-f0753ad0a7b9" providerId="ADAL" clId="{8682164C-980F-40AF-A42F-FD2089E5083C}" dt="2023-08-17T11:04:26.718" v="16570" actId="20577"/>
          <ac:spMkLst>
            <pc:docMk/>
            <pc:sldMk cId="3034889278" sldId="2076137723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7T12:35:59.430" v="18398" actId="1076"/>
          <ac:spMkLst>
            <pc:docMk/>
            <pc:sldMk cId="3034889278" sldId="2076137723"/>
            <ac:spMk id="30" creationId="{87F9A163-3E82-218B-7542-FDD4E2440A84}"/>
          </ac:spMkLst>
        </pc:spChg>
        <pc:spChg chg="mod">
          <ac:chgData name="Laurène DAVID" userId="5f7f841e-59ab-4eb4-94cf-f0753ad0a7b9" providerId="ADAL" clId="{8682164C-980F-40AF-A42F-FD2089E5083C}" dt="2023-08-17T13:17:07.962" v="18414" actId="20577"/>
          <ac:spMkLst>
            <pc:docMk/>
            <pc:sldMk cId="3034889278" sldId="2076137723"/>
            <ac:spMk id="37" creationId="{838F71F5-CC9E-DA4E-DE63-E2A381B7F6EF}"/>
          </ac:spMkLst>
        </pc:spChg>
        <pc:spChg chg="mod">
          <ac:chgData name="Laurène DAVID" userId="5f7f841e-59ab-4eb4-94cf-f0753ad0a7b9" providerId="ADAL" clId="{8682164C-980F-40AF-A42F-FD2089E5083C}" dt="2023-08-17T12:35:59.430" v="18398" actId="1076"/>
          <ac:spMkLst>
            <pc:docMk/>
            <pc:sldMk cId="3034889278" sldId="2076137723"/>
            <ac:spMk id="42" creationId="{C8AC1D3F-FCD4-35D6-4624-3315E7C5410E}"/>
          </ac:spMkLst>
        </pc:spChg>
        <pc:grpChg chg="mod">
          <ac:chgData name="Laurène DAVID" userId="5f7f841e-59ab-4eb4-94cf-f0753ad0a7b9" providerId="ADAL" clId="{8682164C-980F-40AF-A42F-FD2089E5083C}" dt="2023-08-17T11:11:34.594" v="16619" actId="14100"/>
          <ac:grpSpMkLst>
            <pc:docMk/>
            <pc:sldMk cId="3034889278" sldId="2076137723"/>
            <ac:grpSpMk id="20" creationId="{67641D6B-B74D-97DA-6CC9-ACF7C9AD599C}"/>
          </ac:grpSpMkLst>
        </pc:grpChg>
        <pc:picChg chg="add mod">
          <ac:chgData name="Laurène DAVID" userId="5f7f841e-59ab-4eb4-94cf-f0753ad0a7b9" providerId="ADAL" clId="{8682164C-980F-40AF-A42F-FD2089E5083C}" dt="2023-08-17T16:38:35.159" v="18583" actId="1036"/>
          <ac:picMkLst>
            <pc:docMk/>
            <pc:sldMk cId="3034889278" sldId="2076137723"/>
            <ac:picMk id="3" creationId="{AE3BE079-631D-9633-0737-3E85A5975108}"/>
          </ac:picMkLst>
        </pc:picChg>
        <pc:picChg chg="del mod">
          <ac:chgData name="Laurène DAVID" userId="5f7f841e-59ab-4eb4-94cf-f0753ad0a7b9" providerId="ADAL" clId="{8682164C-980F-40AF-A42F-FD2089E5083C}" dt="2023-08-17T11:07:48.656" v="16592" actId="478"/>
          <ac:picMkLst>
            <pc:docMk/>
            <pc:sldMk cId="3034889278" sldId="2076137723"/>
            <ac:picMk id="22" creationId="{1AB88CF7-2CDD-A275-05C2-2E17B78EF8D9}"/>
          </ac:picMkLst>
        </pc:picChg>
        <pc:picChg chg="mod">
          <ac:chgData name="Laurène DAVID" userId="5f7f841e-59ab-4eb4-94cf-f0753ad0a7b9" providerId="ADAL" clId="{8682164C-980F-40AF-A42F-FD2089E5083C}" dt="2023-08-17T12:35:59.430" v="18398" actId="1076"/>
          <ac:picMkLst>
            <pc:docMk/>
            <pc:sldMk cId="3034889278" sldId="2076137723"/>
            <ac:picMk id="25" creationId="{8D31478A-C1BD-AF49-6147-61178D1FA6FF}"/>
          </ac:picMkLst>
        </pc:picChg>
        <pc:picChg chg="mod">
          <ac:chgData name="Laurène DAVID" userId="5f7f841e-59ab-4eb4-94cf-f0753ad0a7b9" providerId="ADAL" clId="{8682164C-980F-40AF-A42F-FD2089E5083C}" dt="2023-08-17T12:35:59.430" v="18398" actId="1076"/>
          <ac:picMkLst>
            <pc:docMk/>
            <pc:sldMk cId="3034889278" sldId="2076137723"/>
            <ac:picMk id="26" creationId="{34579605-5184-FD5D-1D36-1C4931611843}"/>
          </ac:picMkLst>
        </pc:picChg>
        <pc:picChg chg="mod">
          <ac:chgData name="Laurène DAVID" userId="5f7f841e-59ab-4eb4-94cf-f0753ad0a7b9" providerId="ADAL" clId="{8682164C-980F-40AF-A42F-FD2089E5083C}" dt="2023-08-17T12:35:59.430" v="18398" actId="1076"/>
          <ac:picMkLst>
            <pc:docMk/>
            <pc:sldMk cId="3034889278" sldId="2076137723"/>
            <ac:picMk id="29" creationId="{AB3F4A77-E553-471A-5161-6F2BAAB25A13}"/>
          </ac:picMkLst>
        </pc:picChg>
      </pc:sldChg>
      <pc:sldChg chg="modSp add del mod ord">
        <pc:chgData name="Laurène DAVID" userId="5f7f841e-59ab-4eb4-94cf-f0753ad0a7b9" providerId="ADAL" clId="{8682164C-980F-40AF-A42F-FD2089E5083C}" dt="2023-08-18T11:37:21.180" v="26330" actId="2696"/>
        <pc:sldMkLst>
          <pc:docMk/>
          <pc:sldMk cId="860799231" sldId="2076137724"/>
        </pc:sldMkLst>
        <pc:spChg chg="mod">
          <ac:chgData name="Laurène DAVID" userId="5f7f841e-59ab-4eb4-94cf-f0753ad0a7b9" providerId="ADAL" clId="{8682164C-980F-40AF-A42F-FD2089E5083C}" dt="2023-08-18T08:25:37.065" v="20362" actId="20577"/>
          <ac:spMkLst>
            <pc:docMk/>
            <pc:sldMk cId="860799231" sldId="2076137724"/>
            <ac:spMk id="2" creationId="{C88EF9EF-8567-B977-3197-7729580965C1}"/>
          </ac:spMkLst>
        </pc:spChg>
        <pc:spChg chg="mod">
          <ac:chgData name="Laurène DAVID" userId="5f7f841e-59ab-4eb4-94cf-f0753ad0a7b9" providerId="ADAL" clId="{8682164C-980F-40AF-A42F-FD2089E5083C}" dt="2023-08-17T13:05:26.959" v="18410" actId="20577"/>
          <ac:spMkLst>
            <pc:docMk/>
            <pc:sldMk cId="860799231" sldId="2076137724"/>
            <ac:spMk id="5" creationId="{F070CED8-63B5-C08C-26CA-824C7AB6244E}"/>
          </ac:spMkLst>
        </pc:spChg>
      </pc:sldChg>
      <pc:sldChg chg="addSp delSp modSp add del mod modNotesTx">
        <pc:chgData name="Laurène DAVID" userId="5f7f841e-59ab-4eb4-94cf-f0753ad0a7b9" providerId="ADAL" clId="{8682164C-980F-40AF-A42F-FD2089E5083C}" dt="2023-08-28T22:23:29.643" v="30053" actId="2696"/>
        <pc:sldMkLst>
          <pc:docMk/>
          <pc:sldMk cId="2128155447" sldId="2076137725"/>
        </pc:sldMkLst>
        <pc:grpChg chg="add del mod">
          <ac:chgData name="Laurène DAVID" userId="5f7f841e-59ab-4eb4-94cf-f0753ad0a7b9" providerId="ADAL" clId="{8682164C-980F-40AF-A42F-FD2089E5083C}" dt="2023-08-18T16:22:30.579" v="28930" actId="478"/>
          <ac:grpSpMkLst>
            <pc:docMk/>
            <pc:sldMk cId="2128155447" sldId="2076137725"/>
            <ac:grpSpMk id="9" creationId="{13242C1A-578C-B684-39B0-52EBE51296BA}"/>
          </ac:grpSpMkLst>
        </pc:grpChg>
        <pc:picChg chg="add mod modCrop">
          <ac:chgData name="Laurène DAVID" userId="5f7f841e-59ab-4eb4-94cf-f0753ad0a7b9" providerId="ADAL" clId="{8682164C-980F-40AF-A42F-FD2089E5083C}" dt="2023-08-18T07:41:03.969" v="18968" actId="164"/>
          <ac:picMkLst>
            <pc:docMk/>
            <pc:sldMk cId="2128155447" sldId="2076137725"/>
            <ac:picMk id="6" creationId="{FC5CBB6C-7189-CCBB-592C-9D8DC12C7D18}"/>
          </ac:picMkLst>
        </pc:picChg>
        <pc:picChg chg="add mod modCrop">
          <ac:chgData name="Laurène DAVID" userId="5f7f841e-59ab-4eb4-94cf-f0753ad0a7b9" providerId="ADAL" clId="{8682164C-980F-40AF-A42F-FD2089E5083C}" dt="2023-08-18T07:41:03.969" v="18968" actId="164"/>
          <ac:picMkLst>
            <pc:docMk/>
            <pc:sldMk cId="2128155447" sldId="2076137725"/>
            <ac:picMk id="8" creationId="{9DB292BB-AD99-24FD-FE75-C2B1E2E79997}"/>
          </ac:picMkLst>
        </pc:picChg>
        <pc:picChg chg="add del mod">
          <ac:chgData name="Laurène DAVID" userId="5f7f841e-59ab-4eb4-94cf-f0753ad0a7b9" providerId="ADAL" clId="{8682164C-980F-40AF-A42F-FD2089E5083C}" dt="2023-08-18T16:22:31.353" v="28931" actId="478"/>
          <ac:picMkLst>
            <pc:docMk/>
            <pc:sldMk cId="2128155447" sldId="2076137725"/>
            <ac:picMk id="11" creationId="{613ADBD1-C135-A8B9-9560-C0773B105A18}"/>
          </ac:picMkLst>
        </pc:picChg>
        <pc:picChg chg="del">
          <ac:chgData name="Laurène DAVID" userId="5f7f841e-59ab-4eb4-94cf-f0753ad0a7b9" providerId="ADAL" clId="{8682164C-980F-40AF-A42F-FD2089E5083C}" dt="2023-08-18T07:37:58.249" v="18949" actId="478"/>
          <ac:picMkLst>
            <pc:docMk/>
            <pc:sldMk cId="2128155447" sldId="2076137725"/>
            <ac:picMk id="1028" creationId="{AB82C5D3-C910-4F83-EC34-84368F6329A2}"/>
          </ac:picMkLst>
        </pc:picChg>
        <pc:picChg chg="add mod">
          <ac:chgData name="Laurène DAVID" userId="5f7f841e-59ab-4eb4-94cf-f0753ad0a7b9" providerId="ADAL" clId="{8682164C-980F-40AF-A42F-FD2089E5083C}" dt="2023-08-18T07:43:03.086" v="18987" actId="1076"/>
          <ac:picMkLst>
            <pc:docMk/>
            <pc:sldMk cId="2128155447" sldId="2076137725"/>
            <ac:picMk id="20482" creationId="{C70F8AB7-EC27-B399-7C53-09367B882446}"/>
          </ac:picMkLst>
        </pc:picChg>
        <pc:picChg chg="add del mod">
          <ac:chgData name="Laurène DAVID" userId="5f7f841e-59ab-4eb4-94cf-f0753ad0a7b9" providerId="ADAL" clId="{8682164C-980F-40AF-A42F-FD2089E5083C}" dt="2023-08-18T07:43:02.207" v="18986" actId="478"/>
          <ac:picMkLst>
            <pc:docMk/>
            <pc:sldMk cId="2128155447" sldId="2076137725"/>
            <ac:picMk id="20484" creationId="{92D382C2-B334-F078-C5A3-DD8578D6D318}"/>
          </ac:picMkLst>
        </pc:picChg>
      </pc:sldChg>
      <pc:sldChg chg="modSp add del mod ord">
        <pc:chgData name="Laurène DAVID" userId="5f7f841e-59ab-4eb4-94cf-f0753ad0a7b9" providerId="ADAL" clId="{8682164C-980F-40AF-A42F-FD2089E5083C}" dt="2023-08-18T08:13:38.452" v="19487" actId="2696"/>
        <pc:sldMkLst>
          <pc:docMk/>
          <pc:sldMk cId="4180866986" sldId="2076137726"/>
        </pc:sldMkLst>
        <pc:spChg chg="mod">
          <ac:chgData name="Laurène DAVID" userId="5f7f841e-59ab-4eb4-94cf-f0753ad0a7b9" providerId="ADAL" clId="{8682164C-980F-40AF-A42F-FD2089E5083C}" dt="2023-08-18T08:11:50.974" v="19470" actId="2711"/>
          <ac:spMkLst>
            <pc:docMk/>
            <pc:sldMk cId="4180866986" sldId="2076137726"/>
            <ac:spMk id="5" creationId="{F070CED8-63B5-C08C-26CA-824C7AB6244E}"/>
          </ac:spMkLst>
        </pc:spChg>
      </pc:sldChg>
      <pc:sldChg chg="addSp delSp modSp add del mod">
        <pc:chgData name="Laurène DAVID" userId="5f7f841e-59ab-4eb4-94cf-f0753ad0a7b9" providerId="ADAL" clId="{8682164C-980F-40AF-A42F-FD2089E5083C}" dt="2023-08-18T11:26:10.966" v="26038" actId="2696"/>
        <pc:sldMkLst>
          <pc:docMk/>
          <pc:sldMk cId="1836228196" sldId="2076137727"/>
        </pc:sldMkLst>
        <pc:spChg chg="add mod">
          <ac:chgData name="Laurène DAVID" userId="5f7f841e-59ab-4eb4-94cf-f0753ad0a7b9" providerId="ADAL" clId="{8682164C-980F-40AF-A42F-FD2089E5083C}" dt="2023-08-18T08:23:14.868" v="20125"/>
          <ac:spMkLst>
            <pc:docMk/>
            <pc:sldMk cId="1836228196" sldId="2076137727"/>
            <ac:spMk id="2" creationId="{35CE51AC-1A49-1EE9-017E-9EF218688391}"/>
          </ac:spMkLst>
        </pc:spChg>
        <pc:spChg chg="add mod">
          <ac:chgData name="Laurène DAVID" userId="5f7f841e-59ab-4eb4-94cf-f0753ad0a7b9" providerId="ADAL" clId="{8682164C-980F-40AF-A42F-FD2089E5083C}" dt="2023-08-18T08:23:14.868" v="20125"/>
          <ac:spMkLst>
            <pc:docMk/>
            <pc:sldMk cId="1836228196" sldId="2076137727"/>
            <ac:spMk id="3" creationId="{5562363E-96A2-CFE0-9B30-12C39135A213}"/>
          </ac:spMkLst>
        </pc:spChg>
        <pc:spChg chg="mod">
          <ac:chgData name="Laurène DAVID" userId="5f7f841e-59ab-4eb4-94cf-f0753ad0a7b9" providerId="ADAL" clId="{8682164C-980F-40AF-A42F-FD2089E5083C}" dt="2023-08-18T09:26:24.591" v="23195"/>
          <ac:spMkLst>
            <pc:docMk/>
            <pc:sldMk cId="1836228196" sldId="2076137727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08:14:56.290" v="19588" actId="20577"/>
          <ac:spMkLst>
            <pc:docMk/>
            <pc:sldMk cId="1836228196" sldId="2076137727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8T08:15:16.143" v="19589" actId="478"/>
          <ac:spMkLst>
            <pc:docMk/>
            <pc:sldMk cId="1836228196" sldId="2076137727"/>
            <ac:spMk id="11" creationId="{0726A505-74CC-235A-3C5F-47477DC5D7D7}"/>
          </ac:spMkLst>
        </pc:spChg>
        <pc:spChg chg="del">
          <ac:chgData name="Laurène DAVID" userId="5f7f841e-59ab-4eb4-94cf-f0753ad0a7b9" providerId="ADAL" clId="{8682164C-980F-40AF-A42F-FD2089E5083C}" dt="2023-08-18T08:15:16.143" v="19589" actId="478"/>
          <ac:spMkLst>
            <pc:docMk/>
            <pc:sldMk cId="1836228196" sldId="2076137727"/>
            <ac:spMk id="12" creationId="{9EDCDFBC-04F0-5731-5E5C-ADF2D416D3F9}"/>
          </ac:spMkLst>
        </pc:spChg>
        <pc:spChg chg="del">
          <ac:chgData name="Laurène DAVID" userId="5f7f841e-59ab-4eb4-94cf-f0753ad0a7b9" providerId="ADAL" clId="{8682164C-980F-40AF-A42F-FD2089E5083C}" dt="2023-08-18T08:15:16.143" v="19589" actId="478"/>
          <ac:spMkLst>
            <pc:docMk/>
            <pc:sldMk cId="1836228196" sldId="2076137727"/>
            <ac:spMk id="13" creationId="{C2DA5345-9F0F-94A0-66AC-6607D7CE0630}"/>
          </ac:spMkLst>
        </pc:spChg>
        <pc:spChg chg="del">
          <ac:chgData name="Laurène DAVID" userId="5f7f841e-59ab-4eb4-94cf-f0753ad0a7b9" providerId="ADAL" clId="{8682164C-980F-40AF-A42F-FD2089E5083C}" dt="2023-08-18T08:15:16.143" v="19589" actId="478"/>
          <ac:spMkLst>
            <pc:docMk/>
            <pc:sldMk cId="1836228196" sldId="2076137727"/>
            <ac:spMk id="14" creationId="{108D55C1-F623-8F1E-0126-07B3A3DA367A}"/>
          </ac:spMkLst>
        </pc:spChg>
      </pc:sldChg>
      <pc:sldChg chg="addSp delSp modSp add del mod">
        <pc:chgData name="Laurène DAVID" userId="5f7f841e-59ab-4eb4-94cf-f0753ad0a7b9" providerId="ADAL" clId="{8682164C-980F-40AF-A42F-FD2089E5083C}" dt="2023-08-18T08:16:58.165" v="19704" actId="2696"/>
        <pc:sldMkLst>
          <pc:docMk/>
          <pc:sldMk cId="1745100910" sldId="2076137728"/>
        </pc:sldMkLst>
        <pc:spChg chg="add mod">
          <ac:chgData name="Laurène DAVID" userId="5f7f841e-59ab-4eb4-94cf-f0753ad0a7b9" providerId="ADAL" clId="{8682164C-980F-40AF-A42F-FD2089E5083C}" dt="2023-08-18T08:16:15.097" v="19645" actId="1076"/>
          <ac:spMkLst>
            <pc:docMk/>
            <pc:sldMk cId="1745100910" sldId="2076137728"/>
            <ac:spMk id="2" creationId="{C5160C5A-BC9D-CEBD-9599-D47C8B5D300C}"/>
          </ac:spMkLst>
        </pc:spChg>
        <pc:spChg chg="add mod">
          <ac:chgData name="Laurène DAVID" userId="5f7f841e-59ab-4eb4-94cf-f0753ad0a7b9" providerId="ADAL" clId="{8682164C-980F-40AF-A42F-FD2089E5083C}" dt="2023-08-18T08:16:13.103" v="19644" actId="1076"/>
          <ac:spMkLst>
            <pc:docMk/>
            <pc:sldMk cId="1745100910" sldId="2076137728"/>
            <ac:spMk id="3" creationId="{28D3029C-BFBF-6967-89BE-F74720E6C151}"/>
          </ac:spMkLst>
        </pc:spChg>
        <pc:spChg chg="mod">
          <ac:chgData name="Laurène DAVID" userId="5f7f841e-59ab-4eb4-94cf-f0753ad0a7b9" providerId="ADAL" clId="{8682164C-980F-40AF-A42F-FD2089E5083C}" dt="2023-08-18T08:15:40.630" v="19612" actId="113"/>
          <ac:spMkLst>
            <pc:docMk/>
            <pc:sldMk cId="1745100910" sldId="2076137728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08:14:46.413" v="19561" actId="20577"/>
          <ac:spMkLst>
            <pc:docMk/>
            <pc:sldMk cId="1745100910" sldId="2076137728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8T08:15:19.367" v="19590" actId="478"/>
          <ac:spMkLst>
            <pc:docMk/>
            <pc:sldMk cId="1745100910" sldId="2076137728"/>
            <ac:spMk id="7" creationId="{B0741E72-8D0C-ACAA-3148-CA79DF3DEF91}"/>
          </ac:spMkLst>
        </pc:spChg>
        <pc:spChg chg="del">
          <ac:chgData name="Laurène DAVID" userId="5f7f841e-59ab-4eb4-94cf-f0753ad0a7b9" providerId="ADAL" clId="{8682164C-980F-40AF-A42F-FD2089E5083C}" dt="2023-08-18T08:15:20.242" v="19591" actId="478"/>
          <ac:spMkLst>
            <pc:docMk/>
            <pc:sldMk cId="1745100910" sldId="2076137728"/>
            <ac:spMk id="8" creationId="{28434CC2-F85F-C0B5-EBC3-E686D9E408CB}"/>
          </ac:spMkLst>
        </pc:spChg>
        <pc:spChg chg="mod">
          <ac:chgData name="Laurène DAVID" userId="5f7f841e-59ab-4eb4-94cf-f0753ad0a7b9" providerId="ADAL" clId="{8682164C-980F-40AF-A42F-FD2089E5083C}" dt="2023-08-18T08:16:08.702" v="19642" actId="1076"/>
          <ac:spMkLst>
            <pc:docMk/>
            <pc:sldMk cId="1745100910" sldId="2076137728"/>
            <ac:spMk id="11" creationId="{0726A505-74CC-235A-3C5F-47477DC5D7D7}"/>
          </ac:spMkLst>
        </pc:spChg>
        <pc:spChg chg="mod">
          <ac:chgData name="Laurène DAVID" userId="5f7f841e-59ab-4eb4-94cf-f0753ad0a7b9" providerId="ADAL" clId="{8682164C-980F-40AF-A42F-FD2089E5083C}" dt="2023-08-18T08:16:08.702" v="19642" actId="1076"/>
          <ac:spMkLst>
            <pc:docMk/>
            <pc:sldMk cId="1745100910" sldId="2076137728"/>
            <ac:spMk id="12" creationId="{9EDCDFBC-04F0-5731-5E5C-ADF2D416D3F9}"/>
          </ac:spMkLst>
        </pc:spChg>
        <pc:spChg chg="mod">
          <ac:chgData name="Laurène DAVID" userId="5f7f841e-59ab-4eb4-94cf-f0753ad0a7b9" providerId="ADAL" clId="{8682164C-980F-40AF-A42F-FD2089E5083C}" dt="2023-08-18T08:16:34.477" v="19668" actId="20577"/>
          <ac:spMkLst>
            <pc:docMk/>
            <pc:sldMk cId="1745100910" sldId="2076137728"/>
            <ac:spMk id="13" creationId="{C2DA5345-9F0F-94A0-66AC-6607D7CE0630}"/>
          </ac:spMkLst>
        </pc:spChg>
        <pc:spChg chg="mod">
          <ac:chgData name="Laurène DAVID" userId="5f7f841e-59ab-4eb4-94cf-f0753ad0a7b9" providerId="ADAL" clId="{8682164C-980F-40AF-A42F-FD2089E5083C}" dt="2023-08-18T08:16:06.211" v="19641" actId="1076"/>
          <ac:spMkLst>
            <pc:docMk/>
            <pc:sldMk cId="1745100910" sldId="2076137728"/>
            <ac:spMk id="14" creationId="{108D55C1-F623-8F1E-0126-07B3A3DA367A}"/>
          </ac:spMkLst>
        </pc:spChg>
      </pc:sldChg>
      <pc:sldChg chg="delSp modSp add del mod">
        <pc:chgData name="Laurène DAVID" userId="5f7f841e-59ab-4eb4-94cf-f0753ad0a7b9" providerId="ADAL" clId="{8682164C-980F-40AF-A42F-FD2089E5083C}" dt="2023-08-18T11:26:12.891" v="26039" actId="2696"/>
        <pc:sldMkLst>
          <pc:docMk/>
          <pc:sldMk cId="2056276533" sldId="2076137729"/>
        </pc:sldMkLst>
        <pc:spChg chg="mod">
          <ac:chgData name="Laurène DAVID" userId="5f7f841e-59ab-4eb4-94cf-f0753ad0a7b9" providerId="ADAL" clId="{8682164C-980F-40AF-A42F-FD2089E5083C}" dt="2023-08-18T08:55:06.551" v="21815" actId="20577"/>
          <ac:spMkLst>
            <pc:docMk/>
            <pc:sldMk cId="2056276533" sldId="2076137729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08:18:42.870" v="19821" actId="20577"/>
          <ac:spMkLst>
            <pc:docMk/>
            <pc:sldMk cId="2056276533" sldId="2076137729"/>
            <ac:spMk id="5" creationId="{F070CED8-63B5-C08C-26CA-824C7AB6244E}"/>
          </ac:spMkLst>
        </pc:spChg>
        <pc:spChg chg="mod">
          <ac:chgData name="Laurène DAVID" userId="5f7f841e-59ab-4eb4-94cf-f0753ad0a7b9" providerId="ADAL" clId="{8682164C-980F-40AF-A42F-FD2089E5083C}" dt="2023-08-18T08:23:53.969" v="20129" actId="14100"/>
          <ac:spMkLst>
            <pc:docMk/>
            <pc:sldMk cId="2056276533" sldId="2076137729"/>
            <ac:spMk id="8" creationId="{28434CC2-F85F-C0B5-EBC3-E686D9E408CB}"/>
          </ac:spMkLst>
        </pc:spChg>
        <pc:spChg chg="del">
          <ac:chgData name="Laurène DAVID" userId="5f7f841e-59ab-4eb4-94cf-f0753ad0a7b9" providerId="ADAL" clId="{8682164C-980F-40AF-A42F-FD2089E5083C}" dt="2023-08-18T08:24:32.709" v="20168" actId="478"/>
          <ac:spMkLst>
            <pc:docMk/>
            <pc:sldMk cId="2056276533" sldId="2076137729"/>
            <ac:spMk id="13" creationId="{C2DA5345-9F0F-94A0-66AC-6607D7CE0630}"/>
          </ac:spMkLst>
        </pc:spChg>
        <pc:spChg chg="del">
          <ac:chgData name="Laurène DAVID" userId="5f7f841e-59ab-4eb4-94cf-f0753ad0a7b9" providerId="ADAL" clId="{8682164C-980F-40AF-A42F-FD2089E5083C}" dt="2023-08-18T08:24:34.148" v="20169" actId="478"/>
          <ac:spMkLst>
            <pc:docMk/>
            <pc:sldMk cId="2056276533" sldId="2076137729"/>
            <ac:spMk id="14" creationId="{108D55C1-F623-8F1E-0126-07B3A3DA367A}"/>
          </ac:spMkLst>
        </pc:spChg>
      </pc:sldChg>
      <pc:sldChg chg="addSp delSp modSp add del mod">
        <pc:chgData name="Laurène DAVID" userId="5f7f841e-59ab-4eb4-94cf-f0753ad0a7b9" providerId="ADAL" clId="{8682164C-980F-40AF-A42F-FD2089E5083C}" dt="2023-08-18T09:15:30.974" v="22930" actId="2696"/>
        <pc:sldMkLst>
          <pc:docMk/>
          <pc:sldMk cId="4124094192" sldId="2076137730"/>
        </pc:sldMkLst>
        <pc:spChg chg="add del">
          <ac:chgData name="Laurène DAVID" userId="5f7f841e-59ab-4eb4-94cf-f0753ad0a7b9" providerId="ADAL" clId="{8682164C-980F-40AF-A42F-FD2089E5083C}" dt="2023-08-18T08:24:02.410" v="20134" actId="478"/>
          <ac:spMkLst>
            <pc:docMk/>
            <pc:sldMk cId="4124094192" sldId="2076137730"/>
            <ac:spMk id="8" creationId="{28434CC2-F85F-C0B5-EBC3-E686D9E408CB}"/>
          </ac:spMkLst>
        </pc:spChg>
        <pc:spChg chg="mod">
          <ac:chgData name="Laurène DAVID" userId="5f7f841e-59ab-4eb4-94cf-f0753ad0a7b9" providerId="ADAL" clId="{8682164C-980F-40AF-A42F-FD2089E5083C}" dt="2023-08-18T08:24:15.451" v="20167" actId="20577"/>
          <ac:spMkLst>
            <pc:docMk/>
            <pc:sldMk cId="4124094192" sldId="2076137730"/>
            <ac:spMk id="13" creationId="{C2DA5345-9F0F-94A0-66AC-6607D7CE0630}"/>
          </ac:spMkLst>
        </pc:spChg>
      </pc:sldChg>
      <pc:sldChg chg="addSp delSp modSp add mod ord">
        <pc:chgData name="Laurène DAVID" userId="5f7f841e-59ab-4eb4-94cf-f0753ad0a7b9" providerId="ADAL" clId="{8682164C-980F-40AF-A42F-FD2089E5083C}" dt="2023-08-18T14:47:32.672" v="28582" actId="1076"/>
        <pc:sldMkLst>
          <pc:docMk/>
          <pc:sldMk cId="2541679172" sldId="2076137731"/>
        </pc:sldMkLst>
        <pc:spChg chg="del mod">
          <ac:chgData name="Laurène DAVID" userId="5f7f841e-59ab-4eb4-94cf-f0753ad0a7b9" providerId="ADAL" clId="{8682164C-980F-40AF-A42F-FD2089E5083C}" dt="2023-08-18T13:23:44.859" v="27713" actId="478"/>
          <ac:spMkLst>
            <pc:docMk/>
            <pc:sldMk cId="2541679172" sldId="2076137731"/>
            <ac:spMk id="2" creationId="{C88EF9EF-8567-B977-3197-7729580965C1}"/>
          </ac:spMkLst>
        </pc:spChg>
        <pc:spChg chg="add mod ord">
          <ac:chgData name="Laurène DAVID" userId="5f7f841e-59ab-4eb4-94cf-f0753ad0a7b9" providerId="ADAL" clId="{8682164C-980F-40AF-A42F-FD2089E5083C}" dt="2023-08-18T11:26:40.554" v="26045" actId="207"/>
          <ac:spMkLst>
            <pc:docMk/>
            <pc:sldMk cId="2541679172" sldId="2076137731"/>
            <ac:spMk id="3" creationId="{8E2BB3AB-1236-D174-E8C4-ADE0287F5C6A}"/>
          </ac:spMkLst>
        </pc:spChg>
        <pc:spChg chg="del mod">
          <ac:chgData name="Laurène DAVID" userId="5f7f841e-59ab-4eb4-94cf-f0753ad0a7b9" providerId="ADAL" clId="{8682164C-980F-40AF-A42F-FD2089E5083C}" dt="2023-08-18T13:19:01.344" v="27625" actId="478"/>
          <ac:spMkLst>
            <pc:docMk/>
            <pc:sldMk cId="2541679172" sldId="2076137731"/>
            <ac:spMk id="5" creationId="{F070CED8-63B5-C08C-26CA-824C7AB6244E}"/>
          </ac:spMkLst>
        </pc:spChg>
        <pc:spChg chg="add del mod">
          <ac:chgData name="Laurène DAVID" userId="5f7f841e-59ab-4eb4-94cf-f0753ad0a7b9" providerId="ADAL" clId="{8682164C-980F-40AF-A42F-FD2089E5083C}" dt="2023-08-18T13:19:03.469" v="27626" actId="478"/>
          <ac:spMkLst>
            <pc:docMk/>
            <pc:sldMk cId="2541679172" sldId="2076137731"/>
            <ac:spMk id="6" creationId="{44F34DB5-0A03-C06F-99BA-FE7974CD6B12}"/>
          </ac:spMkLst>
        </pc:spChg>
        <pc:spChg chg="add mod">
          <ac:chgData name="Laurène DAVID" userId="5f7f841e-59ab-4eb4-94cf-f0753ad0a7b9" providerId="ADAL" clId="{8682164C-980F-40AF-A42F-FD2089E5083C}" dt="2023-08-18T13:19:03.933" v="27627"/>
          <ac:spMkLst>
            <pc:docMk/>
            <pc:sldMk cId="2541679172" sldId="2076137731"/>
            <ac:spMk id="7" creationId="{7AA43F81-D68F-3A48-B04C-27302BBC190E}"/>
          </ac:spMkLst>
        </pc:spChg>
        <pc:spChg chg="add mod">
          <ac:chgData name="Laurène DAVID" userId="5f7f841e-59ab-4eb4-94cf-f0753ad0a7b9" providerId="ADAL" clId="{8682164C-980F-40AF-A42F-FD2089E5083C}" dt="2023-08-18T13:29:04.919" v="27714" actId="113"/>
          <ac:spMkLst>
            <pc:docMk/>
            <pc:sldMk cId="2541679172" sldId="2076137731"/>
            <ac:spMk id="8" creationId="{2458C756-3732-1065-655D-8FC725144832}"/>
          </ac:spMkLst>
        </pc:spChg>
        <pc:spChg chg="add mod">
          <ac:chgData name="Laurène DAVID" userId="5f7f841e-59ab-4eb4-94cf-f0753ad0a7b9" providerId="ADAL" clId="{8682164C-980F-40AF-A42F-FD2089E5083C}" dt="2023-08-18T13:30:45.838" v="27905" actId="20577"/>
          <ac:spMkLst>
            <pc:docMk/>
            <pc:sldMk cId="2541679172" sldId="2076137731"/>
            <ac:spMk id="9" creationId="{2FA32094-D8E7-4805-4EA2-CE3D4AE4D4F3}"/>
          </ac:spMkLst>
        </pc:spChg>
        <pc:spChg chg="add mod">
          <ac:chgData name="Laurène DAVID" userId="5f7f841e-59ab-4eb4-94cf-f0753ad0a7b9" providerId="ADAL" clId="{8682164C-980F-40AF-A42F-FD2089E5083C}" dt="2023-08-18T13:29:56.059" v="27783" actId="207"/>
          <ac:spMkLst>
            <pc:docMk/>
            <pc:sldMk cId="2541679172" sldId="2076137731"/>
            <ac:spMk id="10" creationId="{73C638D6-AA56-4CCA-878D-0EBE04169B13}"/>
          </ac:spMkLst>
        </pc:spChg>
        <pc:spChg chg="mod">
          <ac:chgData name="Laurène DAVID" userId="5f7f841e-59ab-4eb4-94cf-f0753ad0a7b9" providerId="ADAL" clId="{8682164C-980F-40AF-A42F-FD2089E5083C}" dt="2023-08-18T13:33:45.209" v="28123" actId="14100"/>
          <ac:spMkLst>
            <pc:docMk/>
            <pc:sldMk cId="2541679172" sldId="2076137731"/>
            <ac:spMk id="12" creationId="{47E1B312-DAB1-886A-AC0B-B875ED9BC337}"/>
          </ac:spMkLst>
        </pc:spChg>
        <pc:spChg chg="mod">
          <ac:chgData name="Laurène DAVID" userId="5f7f841e-59ab-4eb4-94cf-f0753ad0a7b9" providerId="ADAL" clId="{8682164C-980F-40AF-A42F-FD2089E5083C}" dt="2023-08-18T13:35:13.885" v="28141" actId="1076"/>
          <ac:spMkLst>
            <pc:docMk/>
            <pc:sldMk cId="2541679172" sldId="2076137731"/>
            <ac:spMk id="13" creationId="{5E7B8948-2EA7-82F8-8D31-5F6AA0514DB3}"/>
          </ac:spMkLst>
        </pc:spChg>
        <pc:spChg chg="add del mod">
          <ac:chgData name="Laurène DAVID" userId="5f7f841e-59ab-4eb4-94cf-f0753ad0a7b9" providerId="ADAL" clId="{8682164C-980F-40AF-A42F-FD2089E5083C}" dt="2023-08-18T13:43:54.840" v="28190" actId="478"/>
          <ac:spMkLst>
            <pc:docMk/>
            <pc:sldMk cId="2541679172" sldId="2076137731"/>
            <ac:spMk id="14" creationId="{1C7118D4-9F8A-88BA-6C08-9FD70224564B}"/>
          </ac:spMkLst>
        </pc:spChg>
        <pc:spChg chg="add del mod">
          <ac:chgData name="Laurène DAVID" userId="5f7f841e-59ab-4eb4-94cf-f0753ad0a7b9" providerId="ADAL" clId="{8682164C-980F-40AF-A42F-FD2089E5083C}" dt="2023-08-18T13:43:53.852" v="28189" actId="478"/>
          <ac:spMkLst>
            <pc:docMk/>
            <pc:sldMk cId="2541679172" sldId="2076137731"/>
            <ac:spMk id="15" creationId="{BC75E384-4ED8-3FB0-ED31-1F99153F3F4C}"/>
          </ac:spMkLst>
        </pc:spChg>
        <pc:grpChg chg="add mod">
          <ac:chgData name="Laurène DAVID" userId="5f7f841e-59ab-4eb4-94cf-f0753ad0a7b9" providerId="ADAL" clId="{8682164C-980F-40AF-A42F-FD2089E5083C}" dt="2023-08-18T14:47:31.471" v="28581" actId="1076"/>
          <ac:grpSpMkLst>
            <pc:docMk/>
            <pc:sldMk cId="2541679172" sldId="2076137731"/>
            <ac:grpSpMk id="11" creationId="{4EA3A837-C371-6ECF-C46B-B06486AF7606}"/>
          </ac:grpSpMkLst>
        </pc:grpChg>
        <pc:picChg chg="add del mod">
          <ac:chgData name="Laurène DAVID" userId="5f7f841e-59ab-4eb4-94cf-f0753ad0a7b9" providerId="ADAL" clId="{8682164C-980F-40AF-A42F-FD2089E5083C}" dt="2023-08-18T13:14:48.651" v="27586" actId="478"/>
          <ac:picMkLst>
            <pc:docMk/>
            <pc:sldMk cId="2541679172" sldId="2076137731"/>
            <ac:picMk id="21506" creationId="{0F3FBBE1-0319-9691-BF26-03D7CC33FDFF}"/>
          </ac:picMkLst>
        </pc:picChg>
        <pc:picChg chg="add del mod">
          <ac:chgData name="Laurène DAVID" userId="5f7f841e-59ab-4eb4-94cf-f0753ad0a7b9" providerId="ADAL" clId="{8682164C-980F-40AF-A42F-FD2089E5083C}" dt="2023-08-18T13:19:30.155" v="27631" actId="478"/>
          <ac:picMkLst>
            <pc:docMk/>
            <pc:sldMk cId="2541679172" sldId="2076137731"/>
            <ac:picMk id="21508" creationId="{D60C830B-6CF5-334B-1AD7-72B994A8E416}"/>
          </ac:picMkLst>
        </pc:picChg>
        <pc:picChg chg="add mod">
          <ac:chgData name="Laurène DAVID" userId="5f7f841e-59ab-4eb4-94cf-f0753ad0a7b9" providerId="ADAL" clId="{8682164C-980F-40AF-A42F-FD2089E5083C}" dt="2023-08-18T14:47:32.672" v="28582" actId="1076"/>
          <ac:picMkLst>
            <pc:docMk/>
            <pc:sldMk cId="2541679172" sldId="2076137731"/>
            <ac:picMk id="21510" creationId="{A198FA4E-B3BF-2B6E-3D8F-85007B2E80F3}"/>
          </ac:picMkLst>
        </pc:picChg>
        <pc:picChg chg="add del mod">
          <ac:chgData name="Laurène DAVID" userId="5f7f841e-59ab-4eb4-94cf-f0753ad0a7b9" providerId="ADAL" clId="{8682164C-980F-40AF-A42F-FD2089E5083C}" dt="2023-08-18T13:36:38.647" v="28149" actId="478"/>
          <ac:picMkLst>
            <pc:docMk/>
            <pc:sldMk cId="2541679172" sldId="2076137731"/>
            <ac:picMk id="21512" creationId="{97F99843-6B29-4874-4944-A9A7B003E5A7}"/>
          </ac:picMkLst>
        </pc:picChg>
      </pc:sldChg>
      <pc:sldChg chg="addSp delSp modSp add del mod modNotesTx">
        <pc:chgData name="Laurène DAVID" userId="5f7f841e-59ab-4eb4-94cf-f0753ad0a7b9" providerId="ADAL" clId="{8682164C-980F-40AF-A42F-FD2089E5083C}" dt="2023-08-18T09:09:01.676" v="22600" actId="2696"/>
        <pc:sldMkLst>
          <pc:docMk/>
          <pc:sldMk cId="2014244536" sldId="2076137732"/>
        </pc:sldMkLst>
        <pc:spChg chg="mod">
          <ac:chgData name="Laurène DAVID" userId="5f7f841e-59ab-4eb4-94cf-f0753ad0a7b9" providerId="ADAL" clId="{8682164C-980F-40AF-A42F-FD2089E5083C}" dt="2023-08-18T08:56:23.070" v="21904" actId="20577"/>
          <ac:spMkLst>
            <pc:docMk/>
            <pc:sldMk cId="2014244536" sldId="2076137732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08:55:36.661" v="21822" actId="1036"/>
          <ac:spMkLst>
            <pc:docMk/>
            <pc:sldMk cId="2014244536" sldId="2076137732"/>
            <ac:spMk id="17" creationId="{8BA4FC2F-1095-9E9E-21E1-585CBDEC8EEA}"/>
          </ac:spMkLst>
        </pc:spChg>
        <pc:spChg chg="mod">
          <ac:chgData name="Laurène DAVID" userId="5f7f841e-59ab-4eb4-94cf-f0753ad0a7b9" providerId="ADAL" clId="{8682164C-980F-40AF-A42F-FD2089E5083C}" dt="2023-08-18T08:55:36.661" v="21822" actId="1036"/>
          <ac:spMkLst>
            <pc:docMk/>
            <pc:sldMk cId="2014244536" sldId="2076137732"/>
            <ac:spMk id="20" creationId="{844E9329-B355-8F7C-D411-0D938DD3F263}"/>
          </ac:spMkLst>
        </pc:spChg>
        <pc:spChg chg="mod">
          <ac:chgData name="Laurène DAVID" userId="5f7f841e-59ab-4eb4-94cf-f0753ad0a7b9" providerId="ADAL" clId="{8682164C-980F-40AF-A42F-FD2089E5083C}" dt="2023-08-18T08:55:36.661" v="21822" actId="1036"/>
          <ac:spMkLst>
            <pc:docMk/>
            <pc:sldMk cId="2014244536" sldId="2076137732"/>
            <ac:spMk id="21" creationId="{8A330F5C-4294-ADE4-FD8B-990BD39467F8}"/>
          </ac:spMkLst>
        </pc:spChg>
        <pc:spChg chg="mod">
          <ac:chgData name="Laurène DAVID" userId="5f7f841e-59ab-4eb4-94cf-f0753ad0a7b9" providerId="ADAL" clId="{8682164C-980F-40AF-A42F-FD2089E5083C}" dt="2023-08-18T08:55:57.044" v="21899" actId="20577"/>
          <ac:spMkLst>
            <pc:docMk/>
            <pc:sldMk cId="2014244536" sldId="2076137732"/>
            <ac:spMk id="22" creationId="{D0F3FB6D-0A77-9EB8-C312-CC1FD259D5F2}"/>
          </ac:spMkLst>
        </pc:spChg>
        <pc:spChg chg="del mod">
          <ac:chgData name="Laurène DAVID" userId="5f7f841e-59ab-4eb4-94cf-f0753ad0a7b9" providerId="ADAL" clId="{8682164C-980F-40AF-A42F-FD2089E5083C}" dt="2023-08-18T08:54:02.437" v="21717" actId="478"/>
          <ac:spMkLst>
            <pc:docMk/>
            <pc:sldMk cId="2014244536" sldId="2076137732"/>
            <ac:spMk id="23" creationId="{9D1B4DC9-5037-EE89-81CC-E8D617DC0A93}"/>
          </ac:spMkLst>
        </pc:spChg>
        <pc:spChg chg="del mod">
          <ac:chgData name="Laurène DAVID" userId="5f7f841e-59ab-4eb4-94cf-f0753ad0a7b9" providerId="ADAL" clId="{8682164C-980F-40AF-A42F-FD2089E5083C}" dt="2023-08-18T08:54:03.134" v="21718" actId="478"/>
          <ac:spMkLst>
            <pc:docMk/>
            <pc:sldMk cId="2014244536" sldId="2076137732"/>
            <ac:spMk id="24" creationId="{84C790E4-4D9B-F3CC-82D0-3285D9CC19F2}"/>
          </ac:spMkLst>
        </pc:spChg>
        <pc:picChg chg="del mod">
          <ac:chgData name="Laurène DAVID" userId="5f7f841e-59ab-4eb4-94cf-f0753ad0a7b9" providerId="ADAL" clId="{8682164C-980F-40AF-A42F-FD2089E5083C}" dt="2023-08-18T08:58:19.447" v="21906" actId="478"/>
          <ac:picMkLst>
            <pc:docMk/>
            <pc:sldMk cId="2014244536" sldId="2076137732"/>
            <ac:picMk id="19458" creationId="{982657D1-9B2A-794B-118A-55875074D105}"/>
          </ac:picMkLst>
        </pc:picChg>
        <pc:picChg chg="add mod">
          <ac:chgData name="Laurène DAVID" userId="5f7f841e-59ab-4eb4-94cf-f0753ad0a7b9" providerId="ADAL" clId="{8682164C-980F-40AF-A42F-FD2089E5083C}" dt="2023-08-18T08:58:58.824" v="21914" actId="1076"/>
          <ac:picMkLst>
            <pc:docMk/>
            <pc:sldMk cId="2014244536" sldId="2076137732"/>
            <ac:picMk id="23554" creationId="{38CB6819-6FC0-252D-791F-F3FB29E38EC1}"/>
          </ac:picMkLst>
        </pc:picChg>
        <pc:picChg chg="add mod">
          <ac:chgData name="Laurène DAVID" userId="5f7f841e-59ab-4eb4-94cf-f0753ad0a7b9" providerId="ADAL" clId="{8682164C-980F-40AF-A42F-FD2089E5083C}" dt="2023-08-18T08:58:56.582" v="21913" actId="1076"/>
          <ac:picMkLst>
            <pc:docMk/>
            <pc:sldMk cId="2014244536" sldId="2076137732"/>
            <ac:picMk id="23556" creationId="{DEDC75BA-C1E9-7821-7BF1-F675A4AE1329}"/>
          </ac:picMkLst>
        </pc:picChg>
      </pc:sldChg>
      <pc:sldChg chg="addSp delSp modSp add mod ord">
        <pc:chgData name="Laurène DAVID" userId="5f7f841e-59ab-4eb4-94cf-f0753ad0a7b9" providerId="ADAL" clId="{8682164C-980F-40AF-A42F-FD2089E5083C}" dt="2023-08-29T09:50:49.951" v="30236" actId="113"/>
        <pc:sldMkLst>
          <pc:docMk/>
          <pc:sldMk cId="3896048587" sldId="2076137732"/>
        </pc:sldMkLst>
        <pc:spChg chg="add mod ord">
          <ac:chgData name="Laurène DAVID" userId="5f7f841e-59ab-4eb4-94cf-f0753ad0a7b9" providerId="ADAL" clId="{8682164C-980F-40AF-A42F-FD2089E5083C}" dt="2023-08-18T11:35:51.357" v="26301" actId="207"/>
          <ac:spMkLst>
            <pc:docMk/>
            <pc:sldMk cId="3896048587" sldId="2076137732"/>
            <ac:spMk id="2" creationId="{70F975F7-CB35-3DF2-A24A-AE81F6CC6DBF}"/>
          </ac:spMkLst>
        </pc:spChg>
        <pc:spChg chg="mod">
          <ac:chgData name="Laurène DAVID" userId="5f7f841e-59ab-4eb4-94cf-f0753ad0a7b9" providerId="ADAL" clId="{8682164C-980F-40AF-A42F-FD2089E5083C}" dt="2023-08-18T21:11:10.269" v="29183" actId="20577"/>
          <ac:spMkLst>
            <pc:docMk/>
            <pc:sldMk cId="3896048587" sldId="2076137732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12:33:04.057" v="27001" actId="1076"/>
          <ac:spMkLst>
            <pc:docMk/>
            <pc:sldMk cId="3896048587" sldId="2076137732"/>
            <ac:spMk id="5" creationId="{CB80D94D-5C75-4128-8DF2-68C6A38D3885}"/>
          </ac:spMkLst>
        </pc:spChg>
        <pc:spChg chg="mod">
          <ac:chgData name="Laurène DAVID" userId="5f7f841e-59ab-4eb4-94cf-f0753ad0a7b9" providerId="ADAL" clId="{8682164C-980F-40AF-A42F-FD2089E5083C}" dt="2023-08-18T12:33:04.057" v="27001" actId="1076"/>
          <ac:spMkLst>
            <pc:docMk/>
            <pc:sldMk cId="3896048587" sldId="2076137732"/>
            <ac:spMk id="6" creationId="{FD642E03-DDE7-B653-C42B-56C78B8B6202}"/>
          </ac:spMkLst>
        </pc:spChg>
        <pc:spChg chg="mod">
          <ac:chgData name="Laurène DAVID" userId="5f7f841e-59ab-4eb4-94cf-f0753ad0a7b9" providerId="ADAL" clId="{8682164C-980F-40AF-A42F-FD2089E5083C}" dt="2023-08-18T12:33:07.362" v="27003"/>
          <ac:spMkLst>
            <pc:docMk/>
            <pc:sldMk cId="3896048587" sldId="2076137732"/>
            <ac:spMk id="8" creationId="{9E320A19-6DA4-40E2-BC61-1728DC43F4B0}"/>
          </ac:spMkLst>
        </pc:spChg>
        <pc:spChg chg="mod">
          <ac:chgData name="Laurène DAVID" userId="5f7f841e-59ab-4eb4-94cf-f0753ad0a7b9" providerId="ADAL" clId="{8682164C-980F-40AF-A42F-FD2089E5083C}" dt="2023-08-18T12:33:54.758" v="27037" actId="313"/>
          <ac:spMkLst>
            <pc:docMk/>
            <pc:sldMk cId="3896048587" sldId="2076137732"/>
            <ac:spMk id="9" creationId="{8B5809BB-90D9-D88C-F033-8BED3B719710}"/>
          </ac:spMkLst>
        </pc:spChg>
        <pc:spChg chg="del">
          <ac:chgData name="Laurène DAVID" userId="5f7f841e-59ab-4eb4-94cf-f0753ad0a7b9" providerId="ADAL" clId="{8682164C-980F-40AF-A42F-FD2089E5083C}" dt="2023-08-18T11:35:38.822" v="26294" actId="478"/>
          <ac:spMkLst>
            <pc:docMk/>
            <pc:sldMk cId="3896048587" sldId="2076137732"/>
            <ac:spMk id="30" creationId="{8EA37EEA-8A1A-2700-FEC2-6243F76FCECD}"/>
          </ac:spMkLst>
        </pc:spChg>
        <pc:spChg chg="del">
          <ac:chgData name="Laurène DAVID" userId="5f7f841e-59ab-4eb4-94cf-f0753ad0a7b9" providerId="ADAL" clId="{8682164C-980F-40AF-A42F-FD2089E5083C}" dt="2023-08-18T11:20:58.769" v="25986" actId="478"/>
          <ac:spMkLst>
            <pc:docMk/>
            <pc:sldMk cId="3896048587" sldId="2076137732"/>
            <ac:spMk id="32" creationId="{772106DF-EC5B-0FA8-9CF7-B9E5BB345BCF}"/>
          </ac:spMkLst>
        </pc:spChg>
        <pc:spChg chg="del">
          <ac:chgData name="Laurène DAVID" userId="5f7f841e-59ab-4eb4-94cf-f0753ad0a7b9" providerId="ADAL" clId="{8682164C-980F-40AF-A42F-FD2089E5083C}" dt="2023-08-18T11:20:59.959" v="25987" actId="478"/>
          <ac:spMkLst>
            <pc:docMk/>
            <pc:sldMk cId="3896048587" sldId="2076137732"/>
            <ac:spMk id="33" creationId="{3F595554-48B9-0D57-8817-E9ECCBD162FC}"/>
          </ac:spMkLst>
        </pc:spChg>
        <pc:spChg chg="mod">
          <ac:chgData name="Laurène DAVID" userId="5f7f841e-59ab-4eb4-94cf-f0753ad0a7b9" providerId="ADAL" clId="{8682164C-980F-40AF-A42F-FD2089E5083C}" dt="2023-08-18T11:25:51.288" v="26032" actId="207"/>
          <ac:spMkLst>
            <pc:docMk/>
            <pc:sldMk cId="3896048587" sldId="2076137732"/>
            <ac:spMk id="34" creationId="{64183C6C-567E-7C5F-82E6-80A223A034E0}"/>
          </ac:spMkLst>
        </pc:spChg>
        <pc:spChg chg="mod">
          <ac:chgData name="Laurène DAVID" userId="5f7f841e-59ab-4eb4-94cf-f0753ad0a7b9" providerId="ADAL" clId="{8682164C-980F-40AF-A42F-FD2089E5083C}" dt="2023-08-29T09:50:46.161" v="30235" actId="113"/>
          <ac:spMkLst>
            <pc:docMk/>
            <pc:sldMk cId="3896048587" sldId="2076137732"/>
            <ac:spMk id="35" creationId="{EECE5FD7-F5FC-6CCB-CA8E-944B9393F3B4}"/>
          </ac:spMkLst>
        </pc:spChg>
        <pc:spChg chg="del">
          <ac:chgData name="Laurène DAVID" userId="5f7f841e-59ab-4eb4-94cf-f0753ad0a7b9" providerId="ADAL" clId="{8682164C-980F-40AF-A42F-FD2089E5083C}" dt="2023-08-18T11:35:56.440" v="26304" actId="478"/>
          <ac:spMkLst>
            <pc:docMk/>
            <pc:sldMk cId="3896048587" sldId="2076137732"/>
            <ac:spMk id="39" creationId="{A6E5C768-E1D7-B415-24BA-E990C02CD95F}"/>
          </ac:spMkLst>
        </pc:spChg>
        <pc:spChg chg="del">
          <ac:chgData name="Laurène DAVID" userId="5f7f841e-59ab-4eb4-94cf-f0753ad0a7b9" providerId="ADAL" clId="{8682164C-980F-40AF-A42F-FD2089E5083C}" dt="2023-08-18T11:35:55.235" v="26303" actId="478"/>
          <ac:spMkLst>
            <pc:docMk/>
            <pc:sldMk cId="3896048587" sldId="2076137732"/>
            <ac:spMk id="42" creationId="{88FBDBAB-4ECF-0F4C-4B59-704A7F7A77B5}"/>
          </ac:spMkLst>
        </pc:spChg>
        <pc:spChg chg="del">
          <ac:chgData name="Laurène DAVID" userId="5f7f841e-59ab-4eb4-94cf-f0753ad0a7b9" providerId="ADAL" clId="{8682164C-980F-40AF-A42F-FD2089E5083C}" dt="2023-08-18T11:35:40.995" v="26296" actId="478"/>
          <ac:spMkLst>
            <pc:docMk/>
            <pc:sldMk cId="3896048587" sldId="2076137732"/>
            <ac:spMk id="43" creationId="{D3101318-CA23-D9CF-5866-C95B4330A060}"/>
          </ac:spMkLst>
        </pc:spChg>
        <pc:spChg chg="mod">
          <ac:chgData name="Laurène DAVID" userId="5f7f841e-59ab-4eb4-94cf-f0753ad0a7b9" providerId="ADAL" clId="{8682164C-980F-40AF-A42F-FD2089E5083C}" dt="2023-08-18T12:56:35.216" v="27234" actId="1076"/>
          <ac:spMkLst>
            <pc:docMk/>
            <pc:sldMk cId="3896048587" sldId="2076137732"/>
            <ac:spMk id="51" creationId="{DF0F4C03-7E2E-BB3C-25F2-8FF74AA04242}"/>
          </ac:spMkLst>
        </pc:spChg>
        <pc:spChg chg="mod">
          <ac:chgData name="Laurène DAVID" userId="5f7f841e-59ab-4eb4-94cf-f0753ad0a7b9" providerId="ADAL" clId="{8682164C-980F-40AF-A42F-FD2089E5083C}" dt="2023-08-29T09:50:49.951" v="30236" actId="113"/>
          <ac:spMkLst>
            <pc:docMk/>
            <pc:sldMk cId="3896048587" sldId="2076137732"/>
            <ac:spMk id="52" creationId="{A700475A-B6A2-A90A-04AB-0CAE4B1A56A3}"/>
          </ac:spMkLst>
        </pc:spChg>
        <pc:spChg chg="del">
          <ac:chgData name="Laurène DAVID" userId="5f7f841e-59ab-4eb4-94cf-f0753ad0a7b9" providerId="ADAL" clId="{8682164C-980F-40AF-A42F-FD2089E5083C}" dt="2023-08-18T11:37:55.276" v="26414" actId="478"/>
          <ac:spMkLst>
            <pc:docMk/>
            <pc:sldMk cId="3896048587" sldId="2076137732"/>
            <ac:spMk id="54" creationId="{C9AE2F3B-ED23-4DF1-6004-6FF2E61D1EB9}"/>
          </ac:spMkLst>
        </pc:spChg>
        <pc:spChg chg="del mod">
          <ac:chgData name="Laurène DAVID" userId="5f7f841e-59ab-4eb4-94cf-f0753ad0a7b9" providerId="ADAL" clId="{8682164C-980F-40AF-A42F-FD2089E5083C}" dt="2023-08-18T11:35:45.781" v="26298" actId="478"/>
          <ac:spMkLst>
            <pc:docMk/>
            <pc:sldMk cId="3896048587" sldId="2076137732"/>
            <ac:spMk id="57" creationId="{61BA5FF3-F3F3-953F-9761-CFA9D12F9DB7}"/>
          </ac:spMkLst>
        </pc:spChg>
        <pc:spChg chg="mod">
          <ac:chgData name="Laurène DAVID" userId="5f7f841e-59ab-4eb4-94cf-f0753ad0a7b9" providerId="ADAL" clId="{8682164C-980F-40AF-A42F-FD2089E5083C}" dt="2023-08-18T09:29:25.742" v="23399" actId="20577"/>
          <ac:spMkLst>
            <pc:docMk/>
            <pc:sldMk cId="3896048587" sldId="2076137732"/>
            <ac:spMk id="58" creationId="{EC3296FA-26E4-2B97-D677-2B5A93CF589D}"/>
          </ac:spMkLst>
        </pc:spChg>
        <pc:grpChg chg="add mod">
          <ac:chgData name="Laurène DAVID" userId="5f7f841e-59ab-4eb4-94cf-f0753ad0a7b9" providerId="ADAL" clId="{8682164C-980F-40AF-A42F-FD2089E5083C}" dt="2023-08-18T12:37:05.669" v="27212" actId="1037"/>
          <ac:grpSpMkLst>
            <pc:docMk/>
            <pc:sldMk cId="3896048587" sldId="2076137732"/>
            <ac:grpSpMk id="3" creationId="{F77B7D0A-0D63-BE67-8D9A-8C4191573705}"/>
          </ac:grpSpMkLst>
        </pc:grpChg>
        <pc:grpChg chg="add mod">
          <ac:chgData name="Laurène DAVID" userId="5f7f841e-59ab-4eb4-94cf-f0753ad0a7b9" providerId="ADAL" clId="{8682164C-980F-40AF-A42F-FD2089E5083C}" dt="2023-08-18T13:04:12.234" v="27246" actId="1076"/>
          <ac:grpSpMkLst>
            <pc:docMk/>
            <pc:sldMk cId="3896048587" sldId="2076137732"/>
            <ac:grpSpMk id="7" creationId="{0B9F9C19-258A-CCBD-230E-A1DECD8ED62B}"/>
          </ac:grpSpMkLst>
        </pc:grpChg>
        <pc:grpChg chg="del">
          <ac:chgData name="Laurène DAVID" userId="5f7f841e-59ab-4eb4-94cf-f0753ad0a7b9" providerId="ADAL" clId="{8682164C-980F-40AF-A42F-FD2089E5083C}" dt="2023-08-18T11:35:54.400" v="26302" actId="478"/>
          <ac:grpSpMkLst>
            <pc:docMk/>
            <pc:sldMk cId="3896048587" sldId="2076137732"/>
            <ac:grpSpMk id="29" creationId="{F3E83C51-27B6-8399-9C68-58E486DBF344}"/>
          </ac:grpSpMkLst>
        </pc:grpChg>
        <pc:picChg chg="del">
          <ac:chgData name="Laurène DAVID" userId="5f7f841e-59ab-4eb4-94cf-f0753ad0a7b9" providerId="ADAL" clId="{8682164C-980F-40AF-A42F-FD2089E5083C}" dt="2023-08-18T11:35:37.614" v="26292" actId="478"/>
          <ac:picMkLst>
            <pc:docMk/>
            <pc:sldMk cId="3896048587" sldId="2076137732"/>
            <ac:picMk id="25" creationId="{AFC48312-F4A1-A616-1B6A-EE9FE5471012}"/>
          </ac:picMkLst>
        </pc:picChg>
        <pc:picChg chg="add mod">
          <ac:chgData name="Laurène DAVID" userId="5f7f841e-59ab-4eb4-94cf-f0753ad0a7b9" providerId="ADAL" clId="{8682164C-980F-40AF-A42F-FD2089E5083C}" dt="2023-08-18T12:37:03.266" v="27208" actId="1076"/>
          <ac:picMkLst>
            <pc:docMk/>
            <pc:sldMk cId="3896048587" sldId="2076137732"/>
            <ac:picMk id="26626" creationId="{D68FD293-8E2C-3723-108D-DD95AEBD4A41}"/>
          </ac:picMkLst>
        </pc:picChg>
        <pc:picChg chg="add mod">
          <ac:chgData name="Laurène DAVID" userId="5f7f841e-59ab-4eb4-94cf-f0753ad0a7b9" providerId="ADAL" clId="{8682164C-980F-40AF-A42F-FD2089E5083C}" dt="2023-08-18T12:37:07.083" v="27213" actId="1076"/>
          <ac:picMkLst>
            <pc:docMk/>
            <pc:sldMk cId="3896048587" sldId="2076137732"/>
            <ac:picMk id="26628" creationId="{74B3D09F-DA57-62AB-CA91-1CE89A3B83C4}"/>
          </ac:picMkLst>
        </pc:picChg>
        <pc:cxnChg chg="del">
          <ac:chgData name="Laurène DAVID" userId="5f7f841e-59ab-4eb4-94cf-f0753ad0a7b9" providerId="ADAL" clId="{8682164C-980F-40AF-A42F-FD2089E5083C}" dt="2023-08-18T11:35:38.395" v="26293" actId="478"/>
          <ac:cxnSpMkLst>
            <pc:docMk/>
            <pc:sldMk cId="3896048587" sldId="2076137732"/>
            <ac:cxnSpMk id="45" creationId="{C9C7848D-516A-B176-BE13-A9713EDC10B9}"/>
          </ac:cxnSpMkLst>
        </pc:cxnChg>
      </pc:sldChg>
      <pc:sldChg chg="addSp delSp modSp add del mod">
        <pc:chgData name="Laurène DAVID" userId="5f7f841e-59ab-4eb4-94cf-f0753ad0a7b9" providerId="ADAL" clId="{8682164C-980F-40AF-A42F-FD2089E5083C}" dt="2023-08-18T09:35:42.426" v="23729" actId="2696"/>
        <pc:sldMkLst>
          <pc:docMk/>
          <pc:sldMk cId="2922494447" sldId="2076137733"/>
        </pc:sldMkLst>
        <pc:spChg chg="add mod ord">
          <ac:chgData name="Laurène DAVID" userId="5f7f841e-59ab-4eb4-94cf-f0753ad0a7b9" providerId="ADAL" clId="{8682164C-980F-40AF-A42F-FD2089E5083C}" dt="2023-08-18T09:33:06.712" v="23640" actId="167"/>
          <ac:spMkLst>
            <pc:docMk/>
            <pc:sldMk cId="2922494447" sldId="2076137733"/>
            <ac:spMk id="2" creationId="{A9F03C5C-4D28-912F-17BE-77BADA2D7F7A}"/>
          </ac:spMkLst>
        </pc:spChg>
        <pc:spChg chg="mod">
          <ac:chgData name="Laurène DAVID" userId="5f7f841e-59ab-4eb4-94cf-f0753ad0a7b9" providerId="ADAL" clId="{8682164C-980F-40AF-A42F-FD2089E5083C}" dt="2023-08-18T09:32:52.921" v="23636" actId="1076"/>
          <ac:spMkLst>
            <pc:docMk/>
            <pc:sldMk cId="2922494447" sldId="2076137733"/>
            <ac:spMk id="43" creationId="{D3101318-CA23-D9CF-5866-C95B4330A060}"/>
          </ac:spMkLst>
        </pc:spChg>
        <pc:spChg chg="del mod">
          <ac:chgData name="Laurène DAVID" userId="5f7f841e-59ab-4eb4-94cf-f0753ad0a7b9" providerId="ADAL" clId="{8682164C-980F-40AF-A42F-FD2089E5083C}" dt="2023-08-18T09:32:59.429" v="23638" actId="478"/>
          <ac:spMkLst>
            <pc:docMk/>
            <pc:sldMk cId="2922494447" sldId="2076137733"/>
            <ac:spMk id="57" creationId="{61BA5FF3-F3F3-953F-9761-CFA9D12F9DB7}"/>
          </ac:spMkLst>
        </pc:spChg>
        <pc:cxnChg chg="add del mod">
          <ac:chgData name="Laurène DAVID" userId="5f7f841e-59ab-4eb4-94cf-f0753ad0a7b9" providerId="ADAL" clId="{8682164C-980F-40AF-A42F-FD2089E5083C}" dt="2023-08-18T09:33:13.682" v="23643" actId="1076"/>
          <ac:cxnSpMkLst>
            <pc:docMk/>
            <pc:sldMk cId="2922494447" sldId="2076137733"/>
            <ac:cxnSpMk id="45" creationId="{C9C7848D-516A-B176-BE13-A9713EDC10B9}"/>
          </ac:cxnSpMkLst>
        </pc:cxnChg>
      </pc:sldChg>
      <pc:sldChg chg="add del ord">
        <pc:chgData name="Laurène DAVID" userId="5f7f841e-59ab-4eb4-94cf-f0753ad0a7b9" providerId="ADAL" clId="{8682164C-980F-40AF-A42F-FD2089E5083C}" dt="2023-08-18T13:16:02.840" v="27593" actId="2696"/>
        <pc:sldMkLst>
          <pc:docMk/>
          <pc:sldMk cId="1656495047" sldId="2076137734"/>
        </pc:sldMkLst>
      </pc:sldChg>
      <pc:sldChg chg="addSp delSp modSp add mod modNotesTx">
        <pc:chgData name="Laurène DAVID" userId="5f7f841e-59ab-4eb4-94cf-f0753ad0a7b9" providerId="ADAL" clId="{8682164C-980F-40AF-A42F-FD2089E5083C}" dt="2023-08-22T09:12:41.075" v="30030" actId="20577"/>
        <pc:sldMkLst>
          <pc:docMk/>
          <pc:sldMk cId="1568551451" sldId="2076137735"/>
        </pc:sldMkLst>
        <pc:spChg chg="add del mod">
          <ac:chgData name="Laurène DAVID" userId="5f7f841e-59ab-4eb4-94cf-f0753ad0a7b9" providerId="ADAL" clId="{8682164C-980F-40AF-A42F-FD2089E5083C}" dt="2023-08-18T09:41:10.781" v="23900" actId="478"/>
          <ac:spMkLst>
            <pc:docMk/>
            <pc:sldMk cId="1568551451" sldId="2076137735"/>
            <ac:spMk id="2" creationId="{7FBC71A6-8696-98D8-309C-EC5AEAD4AF6A}"/>
          </ac:spMkLst>
        </pc:spChg>
        <pc:spChg chg="add mod">
          <ac:chgData name="Laurène DAVID" userId="5f7f841e-59ab-4eb4-94cf-f0753ad0a7b9" providerId="ADAL" clId="{8682164C-980F-40AF-A42F-FD2089E5083C}" dt="2023-08-18T12:26:12.339" v="26722" actId="1076"/>
          <ac:spMkLst>
            <pc:docMk/>
            <pc:sldMk cId="1568551451" sldId="2076137735"/>
            <ac:spMk id="3" creationId="{CF873C3B-A5AF-1735-95DF-1B638CF42274}"/>
          </ac:spMkLst>
        </pc:spChg>
        <pc:spChg chg="del">
          <ac:chgData name="Laurène DAVID" userId="5f7f841e-59ab-4eb4-94cf-f0753ad0a7b9" providerId="ADAL" clId="{8682164C-980F-40AF-A42F-FD2089E5083C}" dt="2023-08-18T12:24:56.192" v="26703" actId="478"/>
          <ac:spMkLst>
            <pc:docMk/>
            <pc:sldMk cId="1568551451" sldId="2076137735"/>
            <ac:spMk id="4" creationId="{266EBBB0-A125-83AA-EFA9-CE95F16AB292}"/>
          </ac:spMkLst>
        </pc:spChg>
        <pc:spChg chg="add mod">
          <ac:chgData name="Laurène DAVID" userId="5f7f841e-59ab-4eb4-94cf-f0753ad0a7b9" providerId="ADAL" clId="{8682164C-980F-40AF-A42F-FD2089E5083C}" dt="2023-08-18T12:26:20.856" v="26724" actId="1076"/>
          <ac:spMkLst>
            <pc:docMk/>
            <pc:sldMk cId="1568551451" sldId="2076137735"/>
            <ac:spMk id="5" creationId="{AA5471A1-9E41-3E64-F3F0-64BDDB44360F}"/>
          </ac:spMkLst>
        </pc:spChg>
        <pc:spChg chg="add del mod">
          <ac:chgData name="Laurène DAVID" userId="5f7f841e-59ab-4eb4-94cf-f0753ad0a7b9" providerId="ADAL" clId="{8682164C-980F-40AF-A42F-FD2089E5083C}" dt="2023-08-18T10:41:19.992" v="24779" actId="478"/>
          <ac:spMkLst>
            <pc:docMk/>
            <pc:sldMk cId="1568551451" sldId="2076137735"/>
            <ac:spMk id="6" creationId="{79A3F424-07D7-5C98-725E-DAB5A0AD90D0}"/>
          </ac:spMkLst>
        </pc:spChg>
        <pc:spChg chg="add del mod">
          <ac:chgData name="Laurène DAVID" userId="5f7f841e-59ab-4eb4-94cf-f0753ad0a7b9" providerId="ADAL" clId="{8682164C-980F-40AF-A42F-FD2089E5083C}" dt="2023-08-18T10:41:21.223" v="24780" actId="478"/>
          <ac:spMkLst>
            <pc:docMk/>
            <pc:sldMk cId="1568551451" sldId="2076137735"/>
            <ac:spMk id="7" creationId="{2C7340E4-1830-39A8-2A67-56F6C6AFA71E}"/>
          </ac:spMkLst>
        </pc:spChg>
        <pc:spChg chg="add del mod">
          <ac:chgData name="Laurène DAVID" userId="5f7f841e-59ab-4eb4-94cf-f0753ad0a7b9" providerId="ADAL" clId="{8682164C-980F-40AF-A42F-FD2089E5083C}" dt="2023-08-18T10:41:19.426" v="24778" actId="478"/>
          <ac:spMkLst>
            <pc:docMk/>
            <pc:sldMk cId="1568551451" sldId="2076137735"/>
            <ac:spMk id="8" creationId="{C4D65059-1580-5EE0-F124-27E9AE920A7B}"/>
          </ac:spMkLst>
        </pc:spChg>
        <pc:spChg chg="add del mod">
          <ac:chgData name="Laurène DAVID" userId="5f7f841e-59ab-4eb4-94cf-f0753ad0a7b9" providerId="ADAL" clId="{8682164C-980F-40AF-A42F-FD2089E5083C}" dt="2023-08-18T10:41:17.753" v="24775" actId="478"/>
          <ac:spMkLst>
            <pc:docMk/>
            <pc:sldMk cId="1568551451" sldId="2076137735"/>
            <ac:spMk id="9" creationId="{3022C713-3CFD-2330-257A-2291FDE08A87}"/>
          </ac:spMkLst>
        </pc:spChg>
        <pc:spChg chg="add del mod">
          <ac:chgData name="Laurène DAVID" userId="5f7f841e-59ab-4eb4-94cf-f0753ad0a7b9" providerId="ADAL" clId="{8682164C-980F-40AF-A42F-FD2089E5083C}" dt="2023-08-18T11:06:46.444" v="25518" actId="478"/>
          <ac:spMkLst>
            <pc:docMk/>
            <pc:sldMk cId="1568551451" sldId="2076137735"/>
            <ac:spMk id="20" creationId="{1FCD45A6-96DD-52AE-5723-639CD86B052B}"/>
          </ac:spMkLst>
        </pc:spChg>
        <pc:spChg chg="add del mod">
          <ac:chgData name="Laurène DAVID" userId="5f7f841e-59ab-4eb4-94cf-f0753ad0a7b9" providerId="ADAL" clId="{8682164C-980F-40AF-A42F-FD2089E5083C}" dt="2023-08-18T11:08:52.569" v="25603" actId="478"/>
          <ac:spMkLst>
            <pc:docMk/>
            <pc:sldMk cId="1568551451" sldId="2076137735"/>
            <ac:spMk id="21" creationId="{DEF8627F-0D6B-4D24-19FD-C4790805F5DA}"/>
          </ac:spMkLst>
        </pc:spChg>
        <pc:spChg chg="add del mod">
          <ac:chgData name="Laurène DAVID" userId="5f7f841e-59ab-4eb4-94cf-f0753ad0a7b9" providerId="ADAL" clId="{8682164C-980F-40AF-A42F-FD2089E5083C}" dt="2023-08-18T11:05:55.427" v="25508"/>
          <ac:spMkLst>
            <pc:docMk/>
            <pc:sldMk cId="1568551451" sldId="2076137735"/>
            <ac:spMk id="22" creationId="{58C4E7EC-AB3F-A79B-639C-4378CF39F9A0}"/>
          </ac:spMkLst>
        </pc:spChg>
        <pc:spChg chg="add del mod">
          <ac:chgData name="Laurène DAVID" userId="5f7f841e-59ab-4eb4-94cf-f0753ad0a7b9" providerId="ADAL" clId="{8682164C-980F-40AF-A42F-FD2089E5083C}" dt="2023-08-18T11:06:11.467" v="25510"/>
          <ac:spMkLst>
            <pc:docMk/>
            <pc:sldMk cId="1568551451" sldId="2076137735"/>
            <ac:spMk id="23" creationId="{1B93D1FC-3C14-DD8B-C31A-F2CF9ACC510E}"/>
          </ac:spMkLst>
        </pc:spChg>
        <pc:spChg chg="mod">
          <ac:chgData name="Laurène DAVID" userId="5f7f841e-59ab-4eb4-94cf-f0753ad0a7b9" providerId="ADAL" clId="{8682164C-980F-40AF-A42F-FD2089E5083C}" dt="2023-08-18T11:11:29.214" v="25682" actId="14100"/>
          <ac:spMkLst>
            <pc:docMk/>
            <pc:sldMk cId="1568551451" sldId="2076137735"/>
            <ac:spMk id="27" creationId="{3907C393-1AC4-13B3-CC5A-98898CF7592F}"/>
          </ac:spMkLst>
        </pc:spChg>
        <pc:spChg chg="mod">
          <ac:chgData name="Laurène DAVID" userId="5f7f841e-59ab-4eb4-94cf-f0753ad0a7b9" providerId="ADAL" clId="{8682164C-980F-40AF-A42F-FD2089E5083C}" dt="2023-08-18T11:11:32.426" v="25684" actId="1076"/>
          <ac:spMkLst>
            <pc:docMk/>
            <pc:sldMk cId="1568551451" sldId="2076137735"/>
            <ac:spMk id="30" creationId="{CAF66E7D-7D48-A76E-CF2A-1B09D600AB13}"/>
          </ac:spMkLst>
        </pc:spChg>
        <pc:spChg chg="mod">
          <ac:chgData name="Laurène DAVID" userId="5f7f841e-59ab-4eb4-94cf-f0753ad0a7b9" providerId="ADAL" clId="{8682164C-980F-40AF-A42F-FD2089E5083C}" dt="2023-08-18T12:26:08.442" v="26721" actId="1076"/>
          <ac:spMkLst>
            <pc:docMk/>
            <pc:sldMk cId="1568551451" sldId="2076137735"/>
            <ac:spMk id="32" creationId="{772106DF-EC5B-0FA8-9CF7-B9E5BB345BCF}"/>
          </ac:spMkLst>
        </pc:spChg>
        <pc:spChg chg="del mod">
          <ac:chgData name="Laurène DAVID" userId="5f7f841e-59ab-4eb4-94cf-f0753ad0a7b9" providerId="ADAL" clId="{8682164C-980F-40AF-A42F-FD2089E5083C}" dt="2023-08-18T09:38:17.481" v="23840" actId="478"/>
          <ac:spMkLst>
            <pc:docMk/>
            <pc:sldMk cId="1568551451" sldId="2076137735"/>
            <ac:spMk id="33" creationId="{3F595554-48B9-0D57-8817-E9ECCBD162FC}"/>
          </ac:spMkLst>
        </pc:spChg>
        <pc:spChg chg="del">
          <ac:chgData name="Laurène DAVID" userId="5f7f841e-59ab-4eb4-94cf-f0753ad0a7b9" providerId="ADAL" clId="{8682164C-980F-40AF-A42F-FD2089E5083C}" dt="2023-08-18T09:43:28.851" v="24179" actId="478"/>
          <ac:spMkLst>
            <pc:docMk/>
            <pc:sldMk cId="1568551451" sldId="2076137735"/>
            <ac:spMk id="34" creationId="{64183C6C-567E-7C5F-82E6-80A223A034E0}"/>
          </ac:spMkLst>
        </pc:spChg>
        <pc:spChg chg="mod">
          <ac:chgData name="Laurène DAVID" userId="5f7f841e-59ab-4eb4-94cf-f0753ad0a7b9" providerId="ADAL" clId="{8682164C-980F-40AF-A42F-FD2089E5083C}" dt="2023-08-18T12:26:08.442" v="26721" actId="1076"/>
          <ac:spMkLst>
            <pc:docMk/>
            <pc:sldMk cId="1568551451" sldId="2076137735"/>
            <ac:spMk id="35" creationId="{EECE5FD7-F5FC-6CCB-CA8E-944B9393F3B4}"/>
          </ac:spMkLst>
        </pc:spChg>
        <pc:spChg chg="mod">
          <ac:chgData name="Laurène DAVID" userId="5f7f841e-59ab-4eb4-94cf-f0753ad0a7b9" providerId="ADAL" clId="{8682164C-980F-40AF-A42F-FD2089E5083C}" dt="2023-08-18T11:13:27.588" v="25720" actId="14100"/>
          <ac:spMkLst>
            <pc:docMk/>
            <pc:sldMk cId="1568551451" sldId="2076137735"/>
            <ac:spMk id="36" creationId="{EC883034-A54B-94F1-A139-3CB515B84EEB}"/>
          </ac:spMkLst>
        </pc:spChg>
        <pc:spChg chg="mod">
          <ac:chgData name="Laurène DAVID" userId="5f7f841e-59ab-4eb4-94cf-f0753ad0a7b9" providerId="ADAL" clId="{8682164C-980F-40AF-A42F-FD2089E5083C}" dt="2023-08-18T11:13:31.334" v="25721" actId="14100"/>
          <ac:spMkLst>
            <pc:docMk/>
            <pc:sldMk cId="1568551451" sldId="2076137735"/>
            <ac:spMk id="37" creationId="{64E0CC1E-6EDB-9C3B-F7CF-B8090342A4EB}"/>
          </ac:spMkLst>
        </pc:spChg>
        <pc:spChg chg="add mod">
          <ac:chgData name="Laurène DAVID" userId="5f7f841e-59ab-4eb4-94cf-f0753ad0a7b9" providerId="ADAL" clId="{8682164C-980F-40AF-A42F-FD2089E5083C}" dt="2023-08-18T12:24:56.430" v="26704"/>
          <ac:spMkLst>
            <pc:docMk/>
            <pc:sldMk cId="1568551451" sldId="2076137735"/>
            <ac:spMk id="38" creationId="{10F7F5CF-BE7D-1811-6A80-4FEE3630910C}"/>
          </ac:spMkLst>
        </pc:spChg>
        <pc:spChg chg="del mod">
          <ac:chgData name="Laurène DAVID" userId="5f7f841e-59ab-4eb4-94cf-f0753ad0a7b9" providerId="ADAL" clId="{8682164C-980F-40AF-A42F-FD2089E5083C}" dt="2023-08-18T09:51:18.295" v="24490" actId="478"/>
          <ac:spMkLst>
            <pc:docMk/>
            <pc:sldMk cId="1568551451" sldId="2076137735"/>
            <ac:spMk id="39" creationId="{A6E5C768-E1D7-B415-24BA-E990C02CD95F}"/>
          </ac:spMkLst>
        </pc:spChg>
        <pc:spChg chg="del">
          <ac:chgData name="Laurène DAVID" userId="5f7f841e-59ab-4eb4-94cf-f0753ad0a7b9" providerId="ADAL" clId="{8682164C-980F-40AF-A42F-FD2089E5083C}" dt="2023-08-18T09:51:16.035" v="24486" actId="478"/>
          <ac:spMkLst>
            <pc:docMk/>
            <pc:sldMk cId="1568551451" sldId="2076137735"/>
            <ac:spMk id="42" creationId="{88FBDBAB-4ECF-0F4C-4B59-704A7F7A77B5}"/>
          </ac:spMkLst>
        </pc:spChg>
        <pc:spChg chg="mod">
          <ac:chgData name="Laurène DAVID" userId="5f7f841e-59ab-4eb4-94cf-f0753ad0a7b9" providerId="ADAL" clId="{8682164C-980F-40AF-A42F-FD2089E5083C}" dt="2023-08-18T12:26:12.339" v="26722" actId="1076"/>
          <ac:spMkLst>
            <pc:docMk/>
            <pc:sldMk cId="1568551451" sldId="2076137735"/>
            <ac:spMk id="51" creationId="{DF0F4C03-7E2E-BB3C-25F2-8FF74AA04242}"/>
          </ac:spMkLst>
        </pc:spChg>
        <pc:spChg chg="del mod">
          <ac:chgData name="Laurène DAVID" userId="5f7f841e-59ab-4eb4-94cf-f0753ad0a7b9" providerId="ADAL" clId="{8682164C-980F-40AF-A42F-FD2089E5083C}" dt="2023-08-18T09:38:54.484" v="23892" actId="478"/>
          <ac:spMkLst>
            <pc:docMk/>
            <pc:sldMk cId="1568551451" sldId="2076137735"/>
            <ac:spMk id="52" creationId="{A700475A-B6A2-A90A-04AB-0CAE4B1A56A3}"/>
          </ac:spMkLst>
        </pc:spChg>
        <pc:spChg chg="mod">
          <ac:chgData name="Laurène DAVID" userId="5f7f841e-59ab-4eb4-94cf-f0753ad0a7b9" providerId="ADAL" clId="{8682164C-980F-40AF-A42F-FD2089E5083C}" dt="2023-08-18T12:26:18.881" v="26723" actId="1076"/>
          <ac:spMkLst>
            <pc:docMk/>
            <pc:sldMk cId="1568551451" sldId="2076137735"/>
            <ac:spMk id="54" creationId="{C9AE2F3B-ED23-4DF1-6004-6FF2E61D1EB9}"/>
          </ac:spMkLst>
        </pc:spChg>
        <pc:spChg chg="del">
          <ac:chgData name="Laurène DAVID" userId="5f7f841e-59ab-4eb4-94cf-f0753ad0a7b9" providerId="ADAL" clId="{8682164C-980F-40AF-A42F-FD2089E5083C}" dt="2023-08-18T09:51:16.754" v="24487" actId="478"/>
          <ac:spMkLst>
            <pc:docMk/>
            <pc:sldMk cId="1568551451" sldId="2076137735"/>
            <ac:spMk id="60" creationId="{FC26FA13-E42E-A8F8-0245-F7E06C2EC1F4}"/>
          </ac:spMkLst>
        </pc:spChg>
        <pc:spChg chg="del">
          <ac:chgData name="Laurène DAVID" userId="5f7f841e-59ab-4eb4-94cf-f0753ad0a7b9" providerId="ADAL" clId="{8682164C-980F-40AF-A42F-FD2089E5083C}" dt="2023-08-18T09:51:17.313" v="24488" actId="478"/>
          <ac:spMkLst>
            <pc:docMk/>
            <pc:sldMk cId="1568551451" sldId="2076137735"/>
            <ac:spMk id="61" creationId="{A67A1FB6-7ED9-8EA7-82FC-11E0BDD515E7}"/>
          </ac:spMkLst>
        </pc:spChg>
        <pc:grpChg chg="add mod">
          <ac:chgData name="Laurène DAVID" userId="5f7f841e-59ab-4eb4-94cf-f0753ad0a7b9" providerId="ADAL" clId="{8682164C-980F-40AF-A42F-FD2089E5083C}" dt="2023-08-18T11:13:14.035" v="25718" actId="1076"/>
          <ac:grpSpMkLst>
            <pc:docMk/>
            <pc:sldMk cId="1568551451" sldId="2076137735"/>
            <ac:grpSpMk id="24" creationId="{99B599FF-CEA5-458A-86DF-3A0801191CA9}"/>
          </ac:grpSpMkLst>
        </pc:grpChg>
        <pc:grpChg chg="del">
          <ac:chgData name="Laurène DAVID" userId="5f7f841e-59ab-4eb4-94cf-f0753ad0a7b9" providerId="ADAL" clId="{8682164C-980F-40AF-A42F-FD2089E5083C}" dt="2023-08-18T09:51:15.354" v="24485" actId="478"/>
          <ac:grpSpMkLst>
            <pc:docMk/>
            <pc:sldMk cId="1568551451" sldId="2076137735"/>
            <ac:grpSpMk id="29" creationId="{F3E83C51-27B6-8399-9C68-58E486DBF344}"/>
          </ac:grpSpMkLst>
        </pc:grpChg>
        <pc:grpChg chg="add mod">
          <ac:chgData name="Laurène DAVID" userId="5f7f841e-59ab-4eb4-94cf-f0753ad0a7b9" providerId="ADAL" clId="{8682164C-980F-40AF-A42F-FD2089E5083C}" dt="2023-08-18T11:12:57.135" v="25709" actId="1076"/>
          <ac:grpSpMkLst>
            <pc:docMk/>
            <pc:sldMk cId="1568551451" sldId="2076137735"/>
            <ac:grpSpMk id="31" creationId="{C8F68CAD-060F-D3DB-A398-CEB2DFB5F727}"/>
          </ac:grpSpMkLst>
        </pc:grpChg>
        <pc:picChg chg="add mod">
          <ac:chgData name="Laurène DAVID" userId="5f7f841e-59ab-4eb4-94cf-f0753ad0a7b9" providerId="ADAL" clId="{8682164C-980F-40AF-A42F-FD2089E5083C}" dt="2023-08-18T11:13:12.835" v="25717" actId="1076"/>
          <ac:picMkLst>
            <pc:docMk/>
            <pc:sldMk cId="1568551451" sldId="2076137735"/>
            <ac:picMk id="19" creationId="{802454CA-7ACD-FE0B-5C0E-C0AACD7CD661}"/>
          </ac:picMkLst>
        </pc:picChg>
        <pc:picChg chg="del mod">
          <ac:chgData name="Laurène DAVID" userId="5f7f841e-59ab-4eb4-94cf-f0753ad0a7b9" providerId="ADAL" clId="{8682164C-980F-40AF-A42F-FD2089E5083C}" dt="2023-08-18T10:41:16.938" v="24774" actId="478"/>
          <ac:picMkLst>
            <pc:docMk/>
            <pc:sldMk cId="1568551451" sldId="2076137735"/>
            <ac:picMk id="25" creationId="{AFC48312-F4A1-A616-1B6A-EE9FE5471012}"/>
          </ac:picMkLst>
        </pc:picChg>
        <pc:picChg chg="add del mod">
          <ac:chgData name="Laurène DAVID" userId="5f7f841e-59ab-4eb4-94cf-f0753ad0a7b9" providerId="ADAL" clId="{8682164C-980F-40AF-A42F-FD2089E5083C}" dt="2023-08-18T10:43:17.775" v="24791" actId="478"/>
          <ac:picMkLst>
            <pc:docMk/>
            <pc:sldMk cId="1568551451" sldId="2076137735"/>
            <ac:picMk id="24578" creationId="{FD470971-8BBD-A45D-EF97-462D1F85D245}"/>
          </ac:picMkLst>
        </pc:picChg>
        <pc:picChg chg="add del mod">
          <ac:chgData name="Laurène DAVID" userId="5f7f841e-59ab-4eb4-94cf-f0753ad0a7b9" providerId="ADAL" clId="{8682164C-980F-40AF-A42F-FD2089E5083C}" dt="2023-08-18T10:43:22.444" v="24795" actId="478"/>
          <ac:picMkLst>
            <pc:docMk/>
            <pc:sldMk cId="1568551451" sldId="2076137735"/>
            <ac:picMk id="24580" creationId="{F2FC7B3D-958F-7F28-C0BC-6A30DFCF0FDB}"/>
          </ac:picMkLst>
        </pc:picChg>
        <pc:picChg chg="add mod">
          <ac:chgData name="Laurène DAVID" userId="5f7f841e-59ab-4eb4-94cf-f0753ad0a7b9" providerId="ADAL" clId="{8682164C-980F-40AF-A42F-FD2089E5083C}" dt="2023-08-18T12:27:35.131" v="26734" actId="1076"/>
          <ac:picMkLst>
            <pc:docMk/>
            <pc:sldMk cId="1568551451" sldId="2076137735"/>
            <ac:picMk id="24582" creationId="{556B540A-433E-4B26-5059-1D2CBB916A69}"/>
          </ac:picMkLst>
        </pc:picChg>
        <pc:cxnChg chg="add del mod">
          <ac:chgData name="Laurène DAVID" userId="5f7f841e-59ab-4eb4-94cf-f0753ad0a7b9" providerId="ADAL" clId="{8682164C-980F-40AF-A42F-FD2089E5083C}" dt="2023-08-18T10:41:22.102" v="24781" actId="478"/>
          <ac:cxnSpMkLst>
            <pc:docMk/>
            <pc:sldMk cId="1568551451" sldId="2076137735"/>
            <ac:cxnSpMk id="10" creationId="{4367DC0C-8367-FDA7-1C0B-80164ACEB710}"/>
          </ac:cxnSpMkLst>
        </pc:cxnChg>
        <pc:cxnChg chg="add del mod">
          <ac:chgData name="Laurène DAVID" userId="5f7f841e-59ab-4eb4-94cf-f0753ad0a7b9" providerId="ADAL" clId="{8682164C-980F-40AF-A42F-FD2089E5083C}" dt="2023-08-18T10:41:18.388" v="24776" actId="478"/>
          <ac:cxnSpMkLst>
            <pc:docMk/>
            <pc:sldMk cId="1568551451" sldId="2076137735"/>
            <ac:cxnSpMk id="14" creationId="{DDC5D9B1-8522-9AF2-B749-1598783BAA3A}"/>
          </ac:cxnSpMkLst>
        </pc:cxnChg>
      </pc:sldChg>
      <pc:sldChg chg="addSp delSp modSp add mod modNotesTx">
        <pc:chgData name="Laurène DAVID" userId="5f7f841e-59ab-4eb4-94cf-f0753ad0a7b9" providerId="ADAL" clId="{8682164C-980F-40AF-A42F-FD2089E5083C}" dt="2023-08-22T09:15:11.290" v="30049" actId="20577"/>
        <pc:sldMkLst>
          <pc:docMk/>
          <pc:sldMk cId="1671079908" sldId="2076137736"/>
        </pc:sldMkLst>
        <pc:spChg chg="mod">
          <ac:chgData name="Laurène DAVID" userId="5f7f841e-59ab-4eb4-94cf-f0753ad0a7b9" providerId="ADAL" clId="{8682164C-980F-40AF-A42F-FD2089E5083C}" dt="2023-08-18T12:24:52.485" v="26702" actId="1076"/>
          <ac:spMkLst>
            <pc:docMk/>
            <pc:sldMk cId="1671079908" sldId="2076137736"/>
            <ac:spMk id="3" creationId="{CF873C3B-A5AF-1735-95DF-1B638CF42274}"/>
          </ac:spMkLst>
        </pc:spChg>
        <pc:spChg chg="mod">
          <ac:chgData name="Laurène DAVID" userId="5f7f841e-59ab-4eb4-94cf-f0753ad0a7b9" providerId="ADAL" clId="{8682164C-980F-40AF-A42F-FD2089E5083C}" dt="2023-08-18T12:24:41.973" v="26701" actId="20577"/>
          <ac:spMkLst>
            <pc:docMk/>
            <pc:sldMk cId="1671079908" sldId="2076137736"/>
            <ac:spMk id="4" creationId="{266EBBB0-A125-83AA-EFA9-CE95F16AB292}"/>
          </ac:spMkLst>
        </pc:spChg>
        <pc:spChg chg="mod">
          <ac:chgData name="Laurène DAVID" userId="5f7f841e-59ab-4eb4-94cf-f0753ad0a7b9" providerId="ADAL" clId="{8682164C-980F-40AF-A42F-FD2089E5083C}" dt="2023-08-18T12:24:52.485" v="26702" actId="1076"/>
          <ac:spMkLst>
            <pc:docMk/>
            <pc:sldMk cId="1671079908" sldId="2076137736"/>
            <ac:spMk id="5" creationId="{AA5471A1-9E41-3E64-F3F0-64BDDB44360F}"/>
          </ac:spMkLst>
        </pc:spChg>
        <pc:spChg chg="del">
          <ac:chgData name="Laurène DAVID" userId="5f7f841e-59ab-4eb4-94cf-f0753ad0a7b9" providerId="ADAL" clId="{8682164C-980F-40AF-A42F-FD2089E5083C}" dt="2023-08-18T10:15:24.107" v="24694" actId="478"/>
          <ac:spMkLst>
            <pc:docMk/>
            <pc:sldMk cId="1671079908" sldId="2076137736"/>
            <ac:spMk id="6" creationId="{79A3F424-07D7-5C98-725E-DAB5A0AD90D0}"/>
          </ac:spMkLst>
        </pc:spChg>
        <pc:spChg chg="del">
          <ac:chgData name="Laurène DAVID" userId="5f7f841e-59ab-4eb4-94cf-f0753ad0a7b9" providerId="ADAL" clId="{8682164C-980F-40AF-A42F-FD2089E5083C}" dt="2023-08-18T10:15:25.282" v="24695" actId="478"/>
          <ac:spMkLst>
            <pc:docMk/>
            <pc:sldMk cId="1671079908" sldId="2076137736"/>
            <ac:spMk id="7" creationId="{2C7340E4-1830-39A8-2A67-56F6C6AFA71E}"/>
          </ac:spMkLst>
        </pc:spChg>
        <pc:spChg chg="del mod">
          <ac:chgData name="Laurène DAVID" userId="5f7f841e-59ab-4eb4-94cf-f0753ad0a7b9" providerId="ADAL" clId="{8682164C-980F-40AF-A42F-FD2089E5083C}" dt="2023-08-18T10:15:23.647" v="24693" actId="478"/>
          <ac:spMkLst>
            <pc:docMk/>
            <pc:sldMk cId="1671079908" sldId="2076137736"/>
            <ac:spMk id="8" creationId="{C4D65059-1580-5EE0-F124-27E9AE920A7B}"/>
          </ac:spMkLst>
        </pc:spChg>
        <pc:spChg chg="del">
          <ac:chgData name="Laurène DAVID" userId="5f7f841e-59ab-4eb4-94cf-f0753ad0a7b9" providerId="ADAL" clId="{8682164C-980F-40AF-A42F-FD2089E5083C}" dt="2023-08-18T10:15:21.906" v="24690" actId="478"/>
          <ac:spMkLst>
            <pc:docMk/>
            <pc:sldMk cId="1671079908" sldId="2076137736"/>
            <ac:spMk id="9" creationId="{3022C713-3CFD-2330-257A-2291FDE08A87}"/>
          </ac:spMkLst>
        </pc:spChg>
        <pc:spChg chg="add mod">
          <ac:chgData name="Laurène DAVID" userId="5f7f841e-59ab-4eb4-94cf-f0753ad0a7b9" providerId="ADAL" clId="{8682164C-980F-40AF-A42F-FD2089E5083C}" dt="2023-08-18T12:24:52.485" v="26702" actId="1076"/>
          <ac:spMkLst>
            <pc:docMk/>
            <pc:sldMk cId="1671079908" sldId="2076137736"/>
            <ac:spMk id="12" creationId="{1FBE51E6-4D9E-906E-B873-DE38C554C8D5}"/>
          </ac:spMkLst>
        </pc:spChg>
        <pc:spChg chg="mod">
          <ac:chgData name="Laurène DAVID" userId="5f7f841e-59ab-4eb4-94cf-f0753ad0a7b9" providerId="ADAL" clId="{8682164C-980F-40AF-A42F-FD2089E5083C}" dt="2023-08-18T11:13:49.872" v="25723"/>
          <ac:spMkLst>
            <pc:docMk/>
            <pc:sldMk cId="1671079908" sldId="2076137736"/>
            <ac:spMk id="15" creationId="{ABDBA175-C302-73EF-D094-13C46BA6EFEB}"/>
          </ac:spMkLst>
        </pc:spChg>
        <pc:spChg chg="mod">
          <ac:chgData name="Laurène DAVID" userId="5f7f841e-59ab-4eb4-94cf-f0753ad0a7b9" providerId="ADAL" clId="{8682164C-980F-40AF-A42F-FD2089E5083C}" dt="2023-08-18T11:14:16.584" v="25736" actId="20577"/>
          <ac:spMkLst>
            <pc:docMk/>
            <pc:sldMk cId="1671079908" sldId="2076137736"/>
            <ac:spMk id="16" creationId="{ED45FE05-C641-07E7-C1FC-5FC873724AA9}"/>
          </ac:spMkLst>
        </pc:spChg>
        <pc:spChg chg="mod">
          <ac:chgData name="Laurène DAVID" userId="5f7f841e-59ab-4eb4-94cf-f0753ad0a7b9" providerId="ADAL" clId="{8682164C-980F-40AF-A42F-FD2089E5083C}" dt="2023-08-18T11:15:06.242" v="25800" actId="14100"/>
          <ac:spMkLst>
            <pc:docMk/>
            <pc:sldMk cId="1671079908" sldId="2076137736"/>
            <ac:spMk id="18" creationId="{DA33CE3B-9DA5-CBAD-D629-CE8F11DF0C12}"/>
          </ac:spMkLst>
        </pc:spChg>
        <pc:spChg chg="mod">
          <ac:chgData name="Laurène DAVID" userId="5f7f841e-59ab-4eb4-94cf-f0753ad0a7b9" providerId="ADAL" clId="{8682164C-980F-40AF-A42F-FD2089E5083C}" dt="2023-08-18T13:09:33.090" v="27341" actId="20577"/>
          <ac:spMkLst>
            <pc:docMk/>
            <pc:sldMk cId="1671079908" sldId="2076137736"/>
            <ac:spMk id="19" creationId="{ABEFAF3D-4E1F-0B66-7431-79F73AAC76CB}"/>
          </ac:spMkLst>
        </pc:spChg>
        <pc:spChg chg="add mod">
          <ac:chgData name="Laurène DAVID" userId="5f7f841e-59ab-4eb4-94cf-f0753ad0a7b9" providerId="ADAL" clId="{8682164C-980F-40AF-A42F-FD2089E5083C}" dt="2023-08-18T12:27:28.771" v="26733" actId="1035"/>
          <ac:spMkLst>
            <pc:docMk/>
            <pc:sldMk cId="1671079908" sldId="2076137736"/>
            <ac:spMk id="20" creationId="{CB554BAE-3828-FB3B-C301-E5F77D6AE0F1}"/>
          </ac:spMkLst>
        </pc:spChg>
        <pc:spChg chg="mod">
          <ac:chgData name="Laurène DAVID" userId="5f7f841e-59ab-4eb4-94cf-f0753ad0a7b9" providerId="ADAL" clId="{8682164C-980F-40AF-A42F-FD2089E5083C}" dt="2023-08-18T12:24:52.485" v="26702" actId="1076"/>
          <ac:spMkLst>
            <pc:docMk/>
            <pc:sldMk cId="1671079908" sldId="2076137736"/>
            <ac:spMk id="32" creationId="{772106DF-EC5B-0FA8-9CF7-B9E5BB345BCF}"/>
          </ac:spMkLst>
        </pc:spChg>
        <pc:spChg chg="mod">
          <ac:chgData name="Laurène DAVID" userId="5f7f841e-59ab-4eb4-94cf-f0753ad0a7b9" providerId="ADAL" clId="{8682164C-980F-40AF-A42F-FD2089E5083C}" dt="2023-08-18T12:24:52.485" v="26702" actId="1076"/>
          <ac:spMkLst>
            <pc:docMk/>
            <pc:sldMk cId="1671079908" sldId="2076137736"/>
            <ac:spMk id="35" creationId="{EECE5FD7-F5FC-6CCB-CA8E-944B9393F3B4}"/>
          </ac:spMkLst>
        </pc:spChg>
        <pc:spChg chg="mod">
          <ac:chgData name="Laurène DAVID" userId="5f7f841e-59ab-4eb4-94cf-f0753ad0a7b9" providerId="ADAL" clId="{8682164C-980F-40AF-A42F-FD2089E5083C}" dt="2023-08-18T12:56:37.241" v="27235" actId="1076"/>
          <ac:spMkLst>
            <pc:docMk/>
            <pc:sldMk cId="1671079908" sldId="2076137736"/>
            <ac:spMk id="51" creationId="{DF0F4C03-7E2E-BB3C-25F2-8FF74AA04242}"/>
          </ac:spMkLst>
        </pc:spChg>
        <pc:spChg chg="del mod">
          <ac:chgData name="Laurène DAVID" userId="5f7f841e-59ab-4eb4-94cf-f0753ad0a7b9" providerId="ADAL" clId="{8682164C-980F-40AF-A42F-FD2089E5083C}" dt="2023-08-18T10:50:14.021" v="25149" actId="478"/>
          <ac:spMkLst>
            <pc:docMk/>
            <pc:sldMk cId="1671079908" sldId="2076137736"/>
            <ac:spMk id="54" creationId="{C9AE2F3B-ED23-4DF1-6004-6FF2E61D1EB9}"/>
          </ac:spMkLst>
        </pc:spChg>
        <pc:grpChg chg="add mod">
          <ac:chgData name="Laurène DAVID" userId="5f7f841e-59ab-4eb4-94cf-f0753ad0a7b9" providerId="ADAL" clId="{8682164C-980F-40AF-A42F-FD2089E5083C}" dt="2023-08-18T12:22:17.191" v="26678" actId="1076"/>
          <ac:grpSpMkLst>
            <pc:docMk/>
            <pc:sldMk cId="1671079908" sldId="2076137736"/>
            <ac:grpSpMk id="13" creationId="{465D5C80-E98D-323A-7202-4A3AEC107EE9}"/>
          </ac:grpSpMkLst>
        </pc:grpChg>
        <pc:grpChg chg="add mod">
          <ac:chgData name="Laurène DAVID" userId="5f7f841e-59ab-4eb4-94cf-f0753ad0a7b9" providerId="ADAL" clId="{8682164C-980F-40AF-A42F-FD2089E5083C}" dt="2023-08-18T12:27:14.544" v="26730" actId="1076"/>
          <ac:grpSpMkLst>
            <pc:docMk/>
            <pc:sldMk cId="1671079908" sldId="2076137736"/>
            <ac:grpSpMk id="17" creationId="{646A5D73-0D86-3276-BBF9-5FA92B6F270E}"/>
          </ac:grpSpMkLst>
        </pc:grpChg>
        <pc:picChg chg="add mod modCrop">
          <ac:chgData name="Laurène DAVID" userId="5f7f841e-59ab-4eb4-94cf-f0753ad0a7b9" providerId="ADAL" clId="{8682164C-980F-40AF-A42F-FD2089E5083C}" dt="2023-08-18T12:22:14.794" v="26677" actId="1076"/>
          <ac:picMkLst>
            <pc:docMk/>
            <pc:sldMk cId="1671079908" sldId="2076137736"/>
            <ac:picMk id="11" creationId="{7AAB860B-2CD7-C217-052A-3A6A1F855C34}"/>
          </ac:picMkLst>
        </pc:picChg>
        <pc:picChg chg="del">
          <ac:chgData name="Laurène DAVID" userId="5f7f841e-59ab-4eb4-94cf-f0753ad0a7b9" providerId="ADAL" clId="{8682164C-980F-40AF-A42F-FD2089E5083C}" dt="2023-08-18T10:15:21.031" v="24689" actId="478"/>
          <ac:picMkLst>
            <pc:docMk/>
            <pc:sldMk cId="1671079908" sldId="2076137736"/>
            <ac:picMk id="25" creationId="{AFC48312-F4A1-A616-1B6A-EE9FE5471012}"/>
          </ac:picMkLst>
        </pc:picChg>
        <pc:picChg chg="add del mod">
          <ac:chgData name="Laurène DAVID" userId="5f7f841e-59ab-4eb4-94cf-f0753ad0a7b9" providerId="ADAL" clId="{8682164C-980F-40AF-A42F-FD2089E5083C}" dt="2023-08-18T12:26:29.121" v="26725" actId="478"/>
          <ac:picMkLst>
            <pc:docMk/>
            <pc:sldMk cId="1671079908" sldId="2076137736"/>
            <ac:picMk id="25602" creationId="{1C2DA9F2-493F-4396-EA2D-01799DD406C3}"/>
          </ac:picMkLst>
        </pc:picChg>
        <pc:picChg chg="add del mod">
          <ac:chgData name="Laurène DAVID" userId="5f7f841e-59ab-4eb4-94cf-f0753ad0a7b9" providerId="ADAL" clId="{8682164C-980F-40AF-A42F-FD2089E5083C}" dt="2023-08-18T13:09:20.605" v="27329" actId="478"/>
          <ac:picMkLst>
            <pc:docMk/>
            <pc:sldMk cId="1671079908" sldId="2076137736"/>
            <ac:picMk id="25604" creationId="{F4405D03-04DE-A64D-FC6D-55A16D90FED2}"/>
          </ac:picMkLst>
        </pc:picChg>
        <pc:picChg chg="add mod">
          <ac:chgData name="Laurène DAVID" userId="5f7f841e-59ab-4eb4-94cf-f0753ad0a7b9" providerId="ADAL" clId="{8682164C-980F-40AF-A42F-FD2089E5083C}" dt="2023-08-18T13:09:28.300" v="27334" actId="1076"/>
          <ac:picMkLst>
            <pc:docMk/>
            <pc:sldMk cId="1671079908" sldId="2076137736"/>
            <ac:picMk id="25606" creationId="{3A2894DA-458A-D719-FC86-732A06456B68}"/>
          </ac:picMkLst>
        </pc:picChg>
        <pc:cxnChg chg="del">
          <ac:chgData name="Laurène DAVID" userId="5f7f841e-59ab-4eb4-94cf-f0753ad0a7b9" providerId="ADAL" clId="{8682164C-980F-40AF-A42F-FD2089E5083C}" dt="2023-08-18T10:15:26.029" v="24696" actId="478"/>
          <ac:cxnSpMkLst>
            <pc:docMk/>
            <pc:sldMk cId="1671079908" sldId="2076137736"/>
            <ac:cxnSpMk id="10" creationId="{4367DC0C-8367-FDA7-1C0B-80164ACEB710}"/>
          </ac:cxnSpMkLst>
        </pc:cxnChg>
        <pc:cxnChg chg="del">
          <ac:chgData name="Laurène DAVID" userId="5f7f841e-59ab-4eb4-94cf-f0753ad0a7b9" providerId="ADAL" clId="{8682164C-980F-40AF-A42F-FD2089E5083C}" dt="2023-08-18T10:15:22.366" v="24691" actId="478"/>
          <ac:cxnSpMkLst>
            <pc:docMk/>
            <pc:sldMk cId="1671079908" sldId="2076137736"/>
            <ac:cxnSpMk id="14" creationId="{DDC5D9B1-8522-9AF2-B749-1598783BAA3A}"/>
          </ac:cxnSpMkLst>
        </pc:cxnChg>
      </pc:sldChg>
      <pc:sldChg chg="modSp add del mod">
        <pc:chgData name="Laurène DAVID" userId="5f7f841e-59ab-4eb4-94cf-f0753ad0a7b9" providerId="ADAL" clId="{8682164C-980F-40AF-A42F-FD2089E5083C}" dt="2023-08-18T12:56:50.317" v="27238" actId="2696"/>
        <pc:sldMkLst>
          <pc:docMk/>
          <pc:sldMk cId="1161755558" sldId="2076137737"/>
        </pc:sldMkLst>
        <pc:spChg chg="mod">
          <ac:chgData name="Laurène DAVID" userId="5f7f841e-59ab-4eb4-94cf-f0753ad0a7b9" providerId="ADAL" clId="{8682164C-980F-40AF-A42F-FD2089E5083C}" dt="2023-08-18T12:21:31.754" v="26664" actId="20577"/>
          <ac:spMkLst>
            <pc:docMk/>
            <pc:sldMk cId="1161755558" sldId="2076137737"/>
            <ac:spMk id="35" creationId="{EECE5FD7-F5FC-6CCB-CA8E-944B9393F3B4}"/>
          </ac:spMkLst>
        </pc:spChg>
      </pc:sldChg>
      <pc:sldChg chg="addSp delSp modSp add mod">
        <pc:chgData name="Laurène DAVID" userId="5f7f841e-59ab-4eb4-94cf-f0753ad0a7b9" providerId="ADAL" clId="{8682164C-980F-40AF-A42F-FD2089E5083C}" dt="2023-08-18T13:37:28.285" v="28186" actId="1037"/>
        <pc:sldMkLst>
          <pc:docMk/>
          <pc:sldMk cId="3785813186" sldId="2076137738"/>
        </pc:sldMkLst>
        <pc:spChg chg="del mod">
          <ac:chgData name="Laurène DAVID" userId="5f7f841e-59ab-4eb4-94cf-f0753ad0a7b9" providerId="ADAL" clId="{8682164C-980F-40AF-A42F-FD2089E5083C}" dt="2023-08-18T13:22:07.739" v="27690" actId="478"/>
          <ac:spMkLst>
            <pc:docMk/>
            <pc:sldMk cId="3785813186" sldId="2076137738"/>
            <ac:spMk id="4" creationId="{266EBBB0-A125-83AA-EFA9-CE95F16AB292}"/>
          </ac:spMkLst>
        </pc:spChg>
        <pc:spChg chg="add del mod">
          <ac:chgData name="Laurène DAVID" userId="5f7f841e-59ab-4eb4-94cf-f0753ad0a7b9" providerId="ADAL" clId="{8682164C-980F-40AF-A42F-FD2089E5083C}" dt="2023-08-18T12:56:44.040" v="27236" actId="478"/>
          <ac:spMkLst>
            <pc:docMk/>
            <pc:sldMk cId="3785813186" sldId="2076137738"/>
            <ac:spMk id="10" creationId="{106AB203-8705-C30D-76C3-E9E07E76CA0F}"/>
          </ac:spMkLst>
        </pc:spChg>
        <pc:spChg chg="add mod">
          <ac:chgData name="Laurène DAVID" userId="5f7f841e-59ab-4eb4-94cf-f0753ad0a7b9" providerId="ADAL" clId="{8682164C-980F-40AF-A42F-FD2089E5083C}" dt="2023-08-18T12:44:49.870" v="27233" actId="14100"/>
          <ac:spMkLst>
            <pc:docMk/>
            <pc:sldMk cId="3785813186" sldId="2076137738"/>
            <ac:spMk id="11" creationId="{A4E5F758-583E-712F-83F6-7B9EA9E655D6}"/>
          </ac:spMkLst>
        </pc:spChg>
        <pc:spChg chg="add mod">
          <ac:chgData name="Laurène DAVID" userId="5f7f841e-59ab-4eb4-94cf-f0753ad0a7b9" providerId="ADAL" clId="{8682164C-980F-40AF-A42F-FD2089E5083C}" dt="2023-08-18T12:56:44.293" v="27237"/>
          <ac:spMkLst>
            <pc:docMk/>
            <pc:sldMk cId="3785813186" sldId="2076137738"/>
            <ac:spMk id="12" creationId="{50B04366-D100-3C89-6FA0-70C915AFCC6A}"/>
          </ac:spMkLst>
        </pc:spChg>
        <pc:spChg chg="mod">
          <ac:chgData name="Laurène DAVID" userId="5f7f841e-59ab-4eb4-94cf-f0753ad0a7b9" providerId="ADAL" clId="{8682164C-980F-40AF-A42F-FD2089E5083C}" dt="2023-08-18T13:07:14.661" v="27264"/>
          <ac:spMkLst>
            <pc:docMk/>
            <pc:sldMk cId="3785813186" sldId="2076137738"/>
            <ac:spMk id="16" creationId="{945B09D4-9B94-2B59-86A8-35FD4C95DA4D}"/>
          </ac:spMkLst>
        </pc:spChg>
        <pc:spChg chg="mod">
          <ac:chgData name="Laurène DAVID" userId="5f7f841e-59ab-4eb4-94cf-f0753ad0a7b9" providerId="ADAL" clId="{8682164C-980F-40AF-A42F-FD2089E5083C}" dt="2023-08-18T13:07:46.555" v="27316" actId="313"/>
          <ac:spMkLst>
            <pc:docMk/>
            <pc:sldMk cId="3785813186" sldId="2076137738"/>
            <ac:spMk id="17" creationId="{F7E43485-755A-0D87-A712-024523AEC3F4}"/>
          </ac:spMkLst>
        </pc:spChg>
        <pc:spChg chg="mod">
          <ac:chgData name="Laurène DAVID" userId="5f7f841e-59ab-4eb4-94cf-f0753ad0a7b9" providerId="ADAL" clId="{8682164C-980F-40AF-A42F-FD2089E5083C}" dt="2023-08-18T13:08:03.369" v="27327"/>
          <ac:spMkLst>
            <pc:docMk/>
            <pc:sldMk cId="3785813186" sldId="2076137738"/>
            <ac:spMk id="19" creationId="{E89323B1-6937-8D1A-3805-17123542B66C}"/>
          </ac:spMkLst>
        </pc:spChg>
        <pc:spChg chg="mod">
          <ac:chgData name="Laurène DAVID" userId="5f7f841e-59ab-4eb4-94cf-f0753ad0a7b9" providerId="ADAL" clId="{8682164C-980F-40AF-A42F-FD2089E5083C}" dt="2023-08-18T13:37:24.600" v="28180" actId="20577"/>
          <ac:spMkLst>
            <pc:docMk/>
            <pc:sldMk cId="3785813186" sldId="2076137738"/>
            <ac:spMk id="20" creationId="{D2E595A8-1770-70CC-2B00-1538A42D377F}"/>
          </ac:spMkLst>
        </pc:spChg>
        <pc:spChg chg="add mod">
          <ac:chgData name="Laurène DAVID" userId="5f7f841e-59ab-4eb4-94cf-f0753ad0a7b9" providerId="ADAL" clId="{8682164C-980F-40AF-A42F-FD2089E5083C}" dt="2023-08-18T13:10:46.244" v="27570" actId="14100"/>
          <ac:spMkLst>
            <pc:docMk/>
            <pc:sldMk cId="3785813186" sldId="2076137738"/>
            <ac:spMk id="21" creationId="{F3465FF8-6A4B-EC63-1033-FBF3781BEF25}"/>
          </ac:spMkLst>
        </pc:spChg>
        <pc:spChg chg="add mod">
          <ac:chgData name="Laurène DAVID" userId="5f7f841e-59ab-4eb4-94cf-f0753ad0a7b9" providerId="ADAL" clId="{8682164C-980F-40AF-A42F-FD2089E5083C}" dt="2023-08-18T13:22:07.940" v="27691"/>
          <ac:spMkLst>
            <pc:docMk/>
            <pc:sldMk cId="3785813186" sldId="2076137738"/>
            <ac:spMk id="22" creationId="{3A13334C-9536-1C5F-183E-FF9555CB7D1E}"/>
          </ac:spMkLst>
        </pc:spChg>
        <pc:spChg chg="del">
          <ac:chgData name="Laurène DAVID" userId="5f7f841e-59ab-4eb4-94cf-f0753ad0a7b9" providerId="ADAL" clId="{8682164C-980F-40AF-A42F-FD2089E5083C}" dt="2023-08-18T12:35:07.693" v="27081" actId="478"/>
          <ac:spMkLst>
            <pc:docMk/>
            <pc:sldMk cId="3785813186" sldId="2076137738"/>
            <ac:spMk id="34" creationId="{64183C6C-567E-7C5F-82E6-80A223A034E0}"/>
          </ac:spMkLst>
        </pc:spChg>
        <pc:spChg chg="del">
          <ac:chgData name="Laurène DAVID" userId="5f7f841e-59ab-4eb4-94cf-f0753ad0a7b9" providerId="ADAL" clId="{8682164C-980F-40AF-A42F-FD2089E5083C}" dt="2023-08-18T12:35:08.494" v="27082" actId="478"/>
          <ac:spMkLst>
            <pc:docMk/>
            <pc:sldMk cId="3785813186" sldId="2076137738"/>
            <ac:spMk id="35" creationId="{EECE5FD7-F5FC-6CCB-CA8E-944B9393F3B4}"/>
          </ac:spMkLst>
        </pc:spChg>
        <pc:spChg chg="del">
          <ac:chgData name="Laurène DAVID" userId="5f7f841e-59ab-4eb4-94cf-f0753ad0a7b9" providerId="ADAL" clId="{8682164C-980F-40AF-A42F-FD2089E5083C}" dt="2023-08-18T12:35:09.896" v="27084" actId="478"/>
          <ac:spMkLst>
            <pc:docMk/>
            <pc:sldMk cId="3785813186" sldId="2076137738"/>
            <ac:spMk id="51" creationId="{DF0F4C03-7E2E-BB3C-25F2-8FF74AA04242}"/>
          </ac:spMkLst>
        </pc:spChg>
        <pc:spChg chg="del">
          <ac:chgData name="Laurène DAVID" userId="5f7f841e-59ab-4eb4-94cf-f0753ad0a7b9" providerId="ADAL" clId="{8682164C-980F-40AF-A42F-FD2089E5083C}" dt="2023-08-18T12:35:09.520" v="27083" actId="478"/>
          <ac:spMkLst>
            <pc:docMk/>
            <pc:sldMk cId="3785813186" sldId="2076137738"/>
            <ac:spMk id="52" creationId="{A700475A-B6A2-A90A-04AB-0CAE4B1A56A3}"/>
          </ac:spMkLst>
        </pc:spChg>
        <pc:grpChg chg="del">
          <ac:chgData name="Laurène DAVID" userId="5f7f841e-59ab-4eb4-94cf-f0753ad0a7b9" providerId="ADAL" clId="{8682164C-980F-40AF-A42F-FD2089E5083C}" dt="2023-08-18T12:37:25.316" v="27215" actId="478"/>
          <ac:grpSpMkLst>
            <pc:docMk/>
            <pc:sldMk cId="3785813186" sldId="2076137738"/>
            <ac:grpSpMk id="3" creationId="{F77B7D0A-0D63-BE67-8D9A-8C4191573705}"/>
          </ac:grpSpMkLst>
        </pc:grpChg>
        <pc:grpChg chg="del">
          <ac:chgData name="Laurène DAVID" userId="5f7f841e-59ab-4eb4-94cf-f0753ad0a7b9" providerId="ADAL" clId="{8682164C-980F-40AF-A42F-FD2089E5083C}" dt="2023-08-18T12:37:26.308" v="27216" actId="478"/>
          <ac:grpSpMkLst>
            <pc:docMk/>
            <pc:sldMk cId="3785813186" sldId="2076137738"/>
            <ac:grpSpMk id="7" creationId="{0B9F9C19-258A-CCBD-230E-A1DECD8ED62B}"/>
          </ac:grpSpMkLst>
        </pc:grpChg>
        <pc:grpChg chg="add mod">
          <ac:chgData name="Laurène DAVID" userId="5f7f841e-59ab-4eb4-94cf-f0753ad0a7b9" providerId="ADAL" clId="{8682164C-980F-40AF-A42F-FD2089E5083C}" dt="2023-08-18T13:37:19.761" v="28176" actId="1037"/>
          <ac:grpSpMkLst>
            <pc:docMk/>
            <pc:sldMk cId="3785813186" sldId="2076137738"/>
            <ac:grpSpMk id="15" creationId="{B5A10428-D890-C642-874D-8C648B433553}"/>
          </ac:grpSpMkLst>
        </pc:grpChg>
        <pc:grpChg chg="add mod">
          <ac:chgData name="Laurène DAVID" userId="5f7f841e-59ab-4eb4-94cf-f0753ad0a7b9" providerId="ADAL" clId="{8682164C-980F-40AF-A42F-FD2089E5083C}" dt="2023-08-18T13:37:28.285" v="28186" actId="1037"/>
          <ac:grpSpMkLst>
            <pc:docMk/>
            <pc:sldMk cId="3785813186" sldId="2076137738"/>
            <ac:grpSpMk id="18" creationId="{7657E558-EDF3-B24D-03AF-1761FED2F98E}"/>
          </ac:grpSpMkLst>
        </pc:grpChg>
        <pc:picChg chg="add del mod">
          <ac:chgData name="Laurène DAVID" userId="5f7f841e-59ab-4eb4-94cf-f0753ad0a7b9" providerId="ADAL" clId="{8682164C-980F-40AF-A42F-FD2089E5083C}" dt="2023-08-18T13:01:00.975" v="27242" actId="478"/>
          <ac:picMkLst>
            <pc:docMk/>
            <pc:sldMk cId="3785813186" sldId="2076137738"/>
            <ac:picMk id="14" creationId="{E8E092CD-7E2D-F61D-1AE9-950AA726B9F5}"/>
          </ac:picMkLst>
        </pc:picChg>
        <pc:picChg chg="del">
          <ac:chgData name="Laurène DAVID" userId="5f7f841e-59ab-4eb4-94cf-f0753ad0a7b9" providerId="ADAL" clId="{8682164C-980F-40AF-A42F-FD2089E5083C}" dt="2023-08-18T12:37:26.771" v="27217" actId="478"/>
          <ac:picMkLst>
            <pc:docMk/>
            <pc:sldMk cId="3785813186" sldId="2076137738"/>
            <ac:picMk id="26626" creationId="{D68FD293-8E2C-3723-108D-DD95AEBD4A41}"/>
          </ac:picMkLst>
        </pc:picChg>
        <pc:picChg chg="del">
          <ac:chgData name="Laurène DAVID" userId="5f7f841e-59ab-4eb4-94cf-f0753ad0a7b9" providerId="ADAL" clId="{8682164C-980F-40AF-A42F-FD2089E5083C}" dt="2023-08-18T12:37:27.082" v="27218" actId="478"/>
          <ac:picMkLst>
            <pc:docMk/>
            <pc:sldMk cId="3785813186" sldId="2076137738"/>
            <ac:picMk id="26628" creationId="{74B3D09F-DA57-62AB-CA91-1CE89A3B83C4}"/>
          </ac:picMkLst>
        </pc:picChg>
        <pc:picChg chg="add mod">
          <ac:chgData name="Laurène DAVID" userId="5f7f841e-59ab-4eb4-94cf-f0753ad0a7b9" providerId="ADAL" clId="{8682164C-980F-40AF-A42F-FD2089E5083C}" dt="2023-08-18T13:10:58.353" v="27571" actId="1076"/>
          <ac:picMkLst>
            <pc:docMk/>
            <pc:sldMk cId="3785813186" sldId="2076137738"/>
            <ac:picMk id="27650" creationId="{6C9B2A8D-F177-C2A7-CE69-234457184C70}"/>
          </ac:picMkLst>
        </pc:picChg>
        <pc:picChg chg="add mod">
          <ac:chgData name="Laurène DAVID" userId="5f7f841e-59ab-4eb4-94cf-f0753ad0a7b9" providerId="ADAL" clId="{8682164C-980F-40AF-A42F-FD2089E5083C}" dt="2023-08-18T13:10:59.429" v="27572" actId="1076"/>
          <ac:picMkLst>
            <pc:docMk/>
            <pc:sldMk cId="3785813186" sldId="2076137738"/>
            <ac:picMk id="27652" creationId="{70F75329-63DC-3A79-8C87-D2408A92073C}"/>
          </ac:picMkLst>
        </pc:picChg>
      </pc:sldChg>
      <pc:sldChg chg="delSp modSp add del mod">
        <pc:chgData name="Laurène DAVID" userId="5f7f841e-59ab-4eb4-94cf-f0753ad0a7b9" providerId="ADAL" clId="{8682164C-980F-40AF-A42F-FD2089E5083C}" dt="2023-08-18T13:32:59.122" v="28074" actId="2696"/>
        <pc:sldMkLst>
          <pc:docMk/>
          <pc:sldMk cId="1272751534" sldId="2076137739"/>
        </pc:sldMkLst>
        <pc:spChg chg="mod">
          <ac:chgData name="Laurène DAVID" userId="5f7f841e-59ab-4eb4-94cf-f0753ad0a7b9" providerId="ADAL" clId="{8682164C-980F-40AF-A42F-FD2089E5083C}" dt="2023-08-18T13:18:29.292" v="27621" actId="1036"/>
          <ac:spMkLst>
            <pc:docMk/>
            <pc:sldMk cId="1272751534" sldId="2076137739"/>
            <ac:spMk id="2" creationId="{C88EF9EF-8567-B977-3197-7729580965C1}"/>
          </ac:spMkLst>
        </pc:spChg>
        <pc:picChg chg="del">
          <ac:chgData name="Laurène DAVID" userId="5f7f841e-59ab-4eb4-94cf-f0753ad0a7b9" providerId="ADAL" clId="{8682164C-980F-40AF-A42F-FD2089E5083C}" dt="2023-08-18T13:18:25.350" v="27616" actId="478"/>
          <ac:picMkLst>
            <pc:docMk/>
            <pc:sldMk cId="1272751534" sldId="2076137739"/>
            <ac:picMk id="21508" creationId="{D60C830B-6CF5-334B-1AD7-72B994A8E416}"/>
          </ac:picMkLst>
        </pc:picChg>
        <pc:picChg chg="mod">
          <ac:chgData name="Laurène DAVID" userId="5f7f841e-59ab-4eb4-94cf-f0753ad0a7b9" providerId="ADAL" clId="{8682164C-980F-40AF-A42F-FD2089E5083C}" dt="2023-08-18T13:18:26.458" v="27617" actId="1076"/>
          <ac:picMkLst>
            <pc:docMk/>
            <pc:sldMk cId="1272751534" sldId="2076137739"/>
            <ac:picMk id="21510" creationId="{A198FA4E-B3BF-2B6E-3D8F-85007B2E80F3}"/>
          </ac:picMkLst>
        </pc:picChg>
      </pc:sldChg>
      <pc:sldChg chg="add del">
        <pc:chgData name="Laurène DAVID" userId="5f7f841e-59ab-4eb4-94cf-f0753ad0a7b9" providerId="ADAL" clId="{8682164C-980F-40AF-A42F-FD2089E5083C}" dt="2023-08-18T13:37:38.778" v="28188" actId="2696"/>
        <pc:sldMkLst>
          <pc:docMk/>
          <pc:sldMk cId="3175925159" sldId="2076137740"/>
        </pc:sldMkLst>
      </pc:sldChg>
      <pc:sldChg chg="addSp delSp modSp add mod">
        <pc:chgData name="Laurène DAVID" userId="5f7f841e-59ab-4eb4-94cf-f0753ad0a7b9" providerId="ADAL" clId="{8682164C-980F-40AF-A42F-FD2089E5083C}" dt="2023-08-18T13:45:58.651" v="28349" actId="1076"/>
        <pc:sldMkLst>
          <pc:docMk/>
          <pc:sldMk cId="4066568808" sldId="2076137741"/>
        </pc:sldMkLst>
        <pc:spChg chg="mod">
          <ac:chgData name="Laurène DAVID" userId="5f7f841e-59ab-4eb4-94cf-f0753ad0a7b9" providerId="ADAL" clId="{8682164C-980F-40AF-A42F-FD2089E5083C}" dt="2023-08-18T13:44:31.358" v="28249"/>
          <ac:spMkLst>
            <pc:docMk/>
            <pc:sldMk cId="4066568808" sldId="2076137741"/>
            <ac:spMk id="4" creationId="{539767A6-8787-14AF-3D2A-8EF4382F87E9}"/>
          </ac:spMkLst>
        </pc:spChg>
        <pc:spChg chg="mod">
          <ac:chgData name="Laurène DAVID" userId="5f7f841e-59ab-4eb4-94cf-f0753ad0a7b9" providerId="ADAL" clId="{8682164C-980F-40AF-A42F-FD2089E5083C}" dt="2023-08-18T13:45:45.229" v="28344" actId="20577"/>
          <ac:spMkLst>
            <pc:docMk/>
            <pc:sldMk cId="4066568808" sldId="2076137741"/>
            <ac:spMk id="5" creationId="{C55656FE-98B8-8CAA-22CB-AEFE0911B997}"/>
          </ac:spMkLst>
        </pc:spChg>
        <pc:spChg chg="add mod">
          <ac:chgData name="Laurène DAVID" userId="5f7f841e-59ab-4eb4-94cf-f0753ad0a7b9" providerId="ADAL" clId="{8682164C-980F-40AF-A42F-FD2089E5083C}" dt="2023-08-18T13:45:23.474" v="28305"/>
          <ac:spMkLst>
            <pc:docMk/>
            <pc:sldMk cId="4066568808" sldId="2076137741"/>
            <ac:spMk id="6" creationId="{BC757491-E6C1-0DFC-7067-C0F701730ABD}"/>
          </ac:spMkLst>
        </pc:spChg>
        <pc:spChg chg="del mod">
          <ac:chgData name="Laurène DAVID" userId="5f7f841e-59ab-4eb4-94cf-f0753ad0a7b9" providerId="ADAL" clId="{8682164C-980F-40AF-A42F-FD2089E5083C}" dt="2023-08-18T13:45:22.760" v="28304" actId="478"/>
          <ac:spMkLst>
            <pc:docMk/>
            <pc:sldMk cId="4066568808" sldId="2076137741"/>
            <ac:spMk id="9" creationId="{2FA32094-D8E7-4805-4EA2-CE3D4AE4D4F3}"/>
          </ac:spMkLst>
        </pc:spChg>
        <pc:spChg chg="del mod">
          <ac:chgData name="Laurène DAVID" userId="5f7f841e-59ab-4eb4-94cf-f0753ad0a7b9" providerId="ADAL" clId="{8682164C-980F-40AF-A42F-FD2089E5083C}" dt="2023-08-18T13:45:22.760" v="28304" actId="478"/>
          <ac:spMkLst>
            <pc:docMk/>
            <pc:sldMk cId="4066568808" sldId="2076137741"/>
            <ac:spMk id="10" creationId="{73C638D6-AA56-4CCA-878D-0EBE04169B13}"/>
          </ac:spMkLst>
        </pc:spChg>
        <pc:spChg chg="mod">
          <ac:chgData name="Laurène DAVID" userId="5f7f841e-59ab-4eb4-94cf-f0753ad0a7b9" providerId="ADAL" clId="{8682164C-980F-40AF-A42F-FD2089E5083C}" dt="2023-08-18T13:45:26.862" v="28306" actId="1076"/>
          <ac:spMkLst>
            <pc:docMk/>
            <pc:sldMk cId="4066568808" sldId="2076137741"/>
            <ac:spMk id="14" creationId="{1C7118D4-9F8A-88BA-6C08-9FD70224564B}"/>
          </ac:spMkLst>
        </pc:spChg>
        <pc:spChg chg="mod">
          <ac:chgData name="Laurène DAVID" userId="5f7f841e-59ab-4eb4-94cf-f0753ad0a7b9" providerId="ADAL" clId="{8682164C-980F-40AF-A42F-FD2089E5083C}" dt="2023-08-18T13:45:26.862" v="28306" actId="1076"/>
          <ac:spMkLst>
            <pc:docMk/>
            <pc:sldMk cId="4066568808" sldId="2076137741"/>
            <ac:spMk id="15" creationId="{BC75E384-4ED8-3FB0-ED31-1F99153F3F4C}"/>
          </ac:spMkLst>
        </pc:spChg>
        <pc:spChg chg="add mod">
          <ac:chgData name="Laurène DAVID" userId="5f7f841e-59ab-4eb4-94cf-f0753ad0a7b9" providerId="ADAL" clId="{8682164C-980F-40AF-A42F-FD2089E5083C}" dt="2023-08-18T13:45:23.474" v="28305"/>
          <ac:spMkLst>
            <pc:docMk/>
            <pc:sldMk cId="4066568808" sldId="2076137741"/>
            <ac:spMk id="16" creationId="{9C1634B3-65A8-B279-F6BE-55EA4A08F9F5}"/>
          </ac:spMkLst>
        </pc:spChg>
        <pc:grpChg chg="add mod">
          <ac:chgData name="Laurène DAVID" userId="5f7f841e-59ab-4eb4-94cf-f0753ad0a7b9" providerId="ADAL" clId="{8682164C-980F-40AF-A42F-FD2089E5083C}" dt="2023-08-18T13:45:57.710" v="28348" actId="1076"/>
          <ac:grpSpMkLst>
            <pc:docMk/>
            <pc:sldMk cId="4066568808" sldId="2076137741"/>
            <ac:grpSpMk id="2" creationId="{510D25D7-2914-159C-3722-432DBB6E169A}"/>
          </ac:grpSpMkLst>
        </pc:grpChg>
        <pc:grpChg chg="del mod">
          <ac:chgData name="Laurène DAVID" userId="5f7f841e-59ab-4eb4-94cf-f0753ad0a7b9" providerId="ADAL" clId="{8682164C-980F-40AF-A42F-FD2089E5083C}" dt="2023-08-18T13:37:35.346" v="28187" actId="478"/>
          <ac:grpSpMkLst>
            <pc:docMk/>
            <pc:sldMk cId="4066568808" sldId="2076137741"/>
            <ac:grpSpMk id="11" creationId="{4EA3A837-C371-6ECF-C46B-B06486AF7606}"/>
          </ac:grpSpMkLst>
        </pc:grpChg>
        <pc:picChg chg="del">
          <ac:chgData name="Laurène DAVID" userId="5f7f841e-59ab-4eb4-94cf-f0753ad0a7b9" providerId="ADAL" clId="{8682164C-980F-40AF-A42F-FD2089E5083C}" dt="2023-08-18T13:36:45.077" v="28150" actId="478"/>
          <ac:picMkLst>
            <pc:docMk/>
            <pc:sldMk cId="4066568808" sldId="2076137741"/>
            <ac:picMk id="21510" creationId="{A198FA4E-B3BF-2B6E-3D8F-85007B2E80F3}"/>
          </ac:picMkLst>
        </pc:picChg>
        <pc:picChg chg="mod">
          <ac:chgData name="Laurène DAVID" userId="5f7f841e-59ab-4eb4-94cf-f0753ad0a7b9" providerId="ADAL" clId="{8682164C-980F-40AF-A42F-FD2089E5083C}" dt="2023-08-18T13:45:58.651" v="28349" actId="1076"/>
          <ac:picMkLst>
            <pc:docMk/>
            <pc:sldMk cId="4066568808" sldId="2076137741"/>
            <ac:picMk id="21512" creationId="{97F99843-6B29-4874-4944-A9A7B003E5A7}"/>
          </ac:picMkLst>
        </pc:picChg>
      </pc:sldChg>
      <pc:sldChg chg="addSp delSp modSp add mod">
        <pc:chgData name="Laurène DAVID" userId="5f7f841e-59ab-4eb4-94cf-f0753ad0a7b9" providerId="ADAL" clId="{8682164C-980F-40AF-A42F-FD2089E5083C}" dt="2023-08-18T16:23:32.976" v="28978" actId="20577"/>
        <pc:sldMkLst>
          <pc:docMk/>
          <pc:sldMk cId="3608187674" sldId="2076137742"/>
        </pc:sldMkLst>
        <pc:spChg chg="del">
          <ac:chgData name="Laurène DAVID" userId="5f7f841e-59ab-4eb4-94cf-f0753ad0a7b9" providerId="ADAL" clId="{8682164C-980F-40AF-A42F-FD2089E5083C}" dt="2023-08-18T16:20:35.735" v="28900" actId="478"/>
          <ac:spMkLst>
            <pc:docMk/>
            <pc:sldMk cId="3608187674" sldId="2076137742"/>
            <ac:spMk id="3" creationId="{CD25E066-F7F3-B955-23D4-724B43AD803D}"/>
          </ac:spMkLst>
        </pc:spChg>
        <pc:spChg chg="del">
          <ac:chgData name="Laurène DAVID" userId="5f7f841e-59ab-4eb4-94cf-f0753ad0a7b9" providerId="ADAL" clId="{8682164C-980F-40AF-A42F-FD2089E5083C}" dt="2023-08-18T16:20:36.120" v="28901" actId="478"/>
          <ac:spMkLst>
            <pc:docMk/>
            <pc:sldMk cId="3608187674" sldId="2076137742"/>
            <ac:spMk id="4" creationId="{9B2FF01A-7DF5-FB88-3CC3-20800C335FC1}"/>
          </ac:spMkLst>
        </pc:spChg>
        <pc:spChg chg="mod">
          <ac:chgData name="Laurène DAVID" userId="5f7f841e-59ab-4eb4-94cf-f0753ad0a7b9" providerId="ADAL" clId="{8682164C-980F-40AF-A42F-FD2089E5083C}" dt="2023-08-18T16:23:32.976" v="28978" actId="20577"/>
          <ac:spMkLst>
            <pc:docMk/>
            <pc:sldMk cId="3608187674" sldId="2076137742"/>
            <ac:spMk id="5" creationId="{F070CED8-63B5-C08C-26CA-824C7AB6244E}"/>
          </ac:spMkLst>
        </pc:spChg>
        <pc:spChg chg="del">
          <ac:chgData name="Laurène DAVID" userId="5f7f841e-59ab-4eb4-94cf-f0753ad0a7b9" providerId="ADAL" clId="{8682164C-980F-40AF-A42F-FD2089E5083C}" dt="2023-08-18T16:20:34.276" v="28899" actId="478"/>
          <ac:spMkLst>
            <pc:docMk/>
            <pc:sldMk cId="3608187674" sldId="2076137742"/>
            <ac:spMk id="7" creationId="{A5B4132B-C26D-D99A-E460-4B8019174518}"/>
          </ac:spMkLst>
        </pc:spChg>
        <pc:spChg chg="del">
          <ac:chgData name="Laurène DAVID" userId="5f7f841e-59ab-4eb4-94cf-f0753ad0a7b9" providerId="ADAL" clId="{8682164C-980F-40AF-A42F-FD2089E5083C}" dt="2023-08-18T16:20:37.210" v="28903" actId="478"/>
          <ac:spMkLst>
            <pc:docMk/>
            <pc:sldMk cId="3608187674" sldId="2076137742"/>
            <ac:spMk id="10" creationId="{6BA24226-CE26-2F42-FF5D-D563731D7522}"/>
          </ac:spMkLst>
        </pc:spChg>
        <pc:spChg chg="del">
          <ac:chgData name="Laurène DAVID" userId="5f7f841e-59ab-4eb4-94cf-f0753ad0a7b9" providerId="ADAL" clId="{8682164C-980F-40AF-A42F-FD2089E5083C}" dt="2023-08-18T16:20:36.547" v="28902" actId="478"/>
          <ac:spMkLst>
            <pc:docMk/>
            <pc:sldMk cId="3608187674" sldId="2076137742"/>
            <ac:spMk id="11" creationId="{3CC32BF1-74DF-958A-5685-426BFAA1FB2E}"/>
          </ac:spMkLst>
        </pc:spChg>
        <pc:spChg chg="add mod">
          <ac:chgData name="Laurène DAVID" userId="5f7f841e-59ab-4eb4-94cf-f0753ad0a7b9" providerId="ADAL" clId="{8682164C-980F-40AF-A42F-FD2089E5083C}" dt="2023-08-18T16:22:43.471" v="28934" actId="1076"/>
          <ac:spMkLst>
            <pc:docMk/>
            <pc:sldMk cId="3608187674" sldId="2076137742"/>
            <ac:spMk id="13" creationId="{15D3D308-3DA4-10FC-F24D-A1B7F1678F30}"/>
          </ac:spMkLst>
        </pc:spChg>
        <pc:spChg chg="del">
          <ac:chgData name="Laurène DAVID" userId="5f7f841e-59ab-4eb4-94cf-f0753ad0a7b9" providerId="ADAL" clId="{8682164C-980F-40AF-A42F-FD2089E5083C}" dt="2023-08-18T16:20:33.447" v="28898" actId="478"/>
          <ac:spMkLst>
            <pc:docMk/>
            <pc:sldMk cId="3608187674" sldId="2076137742"/>
            <ac:spMk id="29" creationId="{A888C9F9-9A7A-7462-7034-937F35426E9E}"/>
          </ac:spMkLst>
        </pc:spChg>
        <pc:picChg chg="del">
          <ac:chgData name="Laurène DAVID" userId="5f7f841e-59ab-4eb4-94cf-f0753ad0a7b9" providerId="ADAL" clId="{8682164C-980F-40AF-A42F-FD2089E5083C}" dt="2023-08-18T16:20:37.577" v="28904" actId="478"/>
          <ac:picMkLst>
            <pc:docMk/>
            <pc:sldMk cId="3608187674" sldId="2076137742"/>
            <ac:picMk id="6" creationId="{EA52CEC5-F633-CC1D-FD9B-20BB683EC394}"/>
          </ac:picMkLst>
        </pc:picChg>
        <pc:picChg chg="add mod modCrop">
          <ac:chgData name="Laurène DAVID" userId="5f7f841e-59ab-4eb4-94cf-f0753ad0a7b9" providerId="ADAL" clId="{8682164C-980F-40AF-A42F-FD2089E5083C}" dt="2023-08-18T16:22:42.093" v="28933" actId="1076"/>
          <ac:picMkLst>
            <pc:docMk/>
            <pc:sldMk cId="3608187674" sldId="2076137742"/>
            <ac:picMk id="9" creationId="{322E362D-8E72-4A5D-9C31-A589AD73A34B}"/>
          </ac:picMkLst>
        </pc:picChg>
        <pc:picChg chg="add mod">
          <ac:chgData name="Laurène DAVID" userId="5f7f841e-59ab-4eb4-94cf-f0753ad0a7b9" providerId="ADAL" clId="{8682164C-980F-40AF-A42F-FD2089E5083C}" dt="2023-08-18T16:22:49.660" v="28938" actId="1076"/>
          <ac:picMkLst>
            <pc:docMk/>
            <pc:sldMk cId="3608187674" sldId="2076137742"/>
            <ac:picMk id="12" creationId="{43399F4B-5B2D-5C15-B7AA-05C8756A65E6}"/>
          </ac:picMkLst>
        </pc:picChg>
        <pc:picChg chg="del">
          <ac:chgData name="Laurène DAVID" userId="5f7f841e-59ab-4eb4-94cf-f0753ad0a7b9" providerId="ADAL" clId="{8682164C-980F-40AF-A42F-FD2089E5083C}" dt="2023-08-18T16:23:13.793" v="28947" actId="478"/>
          <ac:picMkLst>
            <pc:docMk/>
            <pc:sldMk cId="3608187674" sldId="2076137742"/>
            <ac:picMk id="17" creationId="{1B5E8E2F-7EF1-84E6-C62D-FE57E5E2C62F}"/>
          </ac:picMkLst>
        </pc:picChg>
        <pc:picChg chg="del">
          <ac:chgData name="Laurène DAVID" userId="5f7f841e-59ab-4eb4-94cf-f0753ad0a7b9" providerId="ADAL" clId="{8682164C-980F-40AF-A42F-FD2089E5083C}" dt="2023-08-18T16:20:37.916" v="28905" actId="478"/>
          <ac:picMkLst>
            <pc:docMk/>
            <pc:sldMk cId="3608187674" sldId="2076137742"/>
            <ac:picMk id="19" creationId="{D1577A00-F71B-D91F-197A-D42EB7A347F0}"/>
          </ac:picMkLst>
        </pc:picChg>
        <pc:picChg chg="add mod">
          <ac:chgData name="Laurène DAVID" userId="5f7f841e-59ab-4eb4-94cf-f0753ad0a7b9" providerId="ADAL" clId="{8682164C-980F-40AF-A42F-FD2089E5083C}" dt="2023-08-18T16:22:44.619" v="28935" actId="1076"/>
          <ac:picMkLst>
            <pc:docMk/>
            <pc:sldMk cId="3608187674" sldId="2076137742"/>
            <ac:picMk id="31746" creationId="{12CAF29E-6B58-AF58-C31F-A864CAA7A639}"/>
          </ac:picMkLst>
        </pc:picChg>
      </pc:sldChg>
      <pc:sldChg chg="add">
        <pc:chgData name="Laurène DAVID" userId="5f7f841e-59ab-4eb4-94cf-f0753ad0a7b9" providerId="ADAL" clId="{8682164C-980F-40AF-A42F-FD2089E5083C}" dt="2023-08-28T22:27:16.854" v="30066" actId="2890"/>
        <pc:sldMkLst>
          <pc:docMk/>
          <pc:sldMk cId="1030123179" sldId="2076137743"/>
        </pc:sldMkLst>
      </pc:sldChg>
      <pc:sldChg chg="addSp delSp modSp add del mod">
        <pc:chgData name="Laurène DAVID" userId="5f7f841e-59ab-4eb4-94cf-f0753ad0a7b9" providerId="ADAL" clId="{8682164C-980F-40AF-A42F-FD2089E5083C}" dt="2023-08-22T09:14:12.439" v="30037" actId="2696"/>
        <pc:sldMkLst>
          <pc:docMk/>
          <pc:sldMk cId="2346380924" sldId="2076137743"/>
        </pc:sldMkLst>
        <pc:spChg chg="del">
          <ac:chgData name="Laurène DAVID" userId="5f7f841e-59ab-4eb4-94cf-f0753ad0a7b9" providerId="ADAL" clId="{8682164C-980F-40AF-A42F-FD2089E5083C}" dt="2023-08-22T08:35:17.593" v="29822" actId="478"/>
          <ac:spMkLst>
            <pc:docMk/>
            <pc:sldMk cId="2346380924" sldId="2076137743"/>
            <ac:spMk id="2" creationId="{68465DF6-35EF-4F4F-0685-ECECFEED6894}"/>
          </ac:spMkLst>
        </pc:spChg>
        <pc:spChg chg="del mod">
          <ac:chgData name="Laurène DAVID" userId="5f7f841e-59ab-4eb4-94cf-f0753ad0a7b9" providerId="ADAL" clId="{8682164C-980F-40AF-A42F-FD2089E5083C}" dt="2023-08-22T08:35:31.153" v="29873" actId="478"/>
          <ac:spMkLst>
            <pc:docMk/>
            <pc:sldMk cId="2346380924" sldId="2076137743"/>
            <ac:spMk id="3" creationId="{57DE36C0-3BA2-C7BE-A12A-138C975BF339}"/>
          </ac:spMkLst>
        </pc:spChg>
        <pc:spChg chg="del">
          <ac:chgData name="Laurène DAVID" userId="5f7f841e-59ab-4eb4-94cf-f0753ad0a7b9" providerId="ADAL" clId="{8682164C-980F-40AF-A42F-FD2089E5083C}" dt="2023-08-22T08:35:12.782" v="29819" actId="478"/>
          <ac:spMkLst>
            <pc:docMk/>
            <pc:sldMk cId="2346380924" sldId="2076137743"/>
            <ac:spMk id="5" creationId="{F070CED8-63B5-C08C-26CA-824C7AB6244E}"/>
          </ac:spMkLst>
        </pc:spChg>
        <pc:spChg chg="del mod">
          <ac:chgData name="Laurène DAVID" userId="5f7f841e-59ab-4eb4-94cf-f0753ad0a7b9" providerId="ADAL" clId="{8682164C-980F-40AF-A42F-FD2089E5083C}" dt="2023-08-22T08:35:30.287" v="29871" actId="478"/>
          <ac:spMkLst>
            <pc:docMk/>
            <pc:sldMk cId="2346380924" sldId="2076137743"/>
            <ac:spMk id="6" creationId="{56F44CC5-2587-5004-CA5C-82DCB1577F34}"/>
          </ac:spMkLst>
        </pc:spChg>
        <pc:spChg chg="add del mod">
          <ac:chgData name="Laurène DAVID" userId="5f7f841e-59ab-4eb4-94cf-f0753ad0a7b9" providerId="ADAL" clId="{8682164C-980F-40AF-A42F-FD2089E5083C}" dt="2023-08-22T08:35:14.725" v="29820" actId="478"/>
          <ac:spMkLst>
            <pc:docMk/>
            <pc:sldMk cId="2346380924" sldId="2076137743"/>
            <ac:spMk id="7" creationId="{F70D0B99-B8DE-EBD9-8F71-73B494BB906D}"/>
          </ac:spMkLst>
        </pc:spChg>
        <pc:spChg chg="del">
          <ac:chgData name="Laurène DAVID" userId="5f7f841e-59ab-4eb4-94cf-f0753ad0a7b9" providerId="ADAL" clId="{8682164C-980F-40AF-A42F-FD2089E5083C}" dt="2023-08-22T08:35:32.578" v="29875" actId="478"/>
          <ac:spMkLst>
            <pc:docMk/>
            <pc:sldMk cId="2346380924" sldId="2076137743"/>
            <ac:spMk id="8" creationId="{A94243DC-C479-EA4D-0C20-1FC0CF4F1728}"/>
          </ac:spMkLst>
        </pc:spChg>
        <pc:spChg chg="del">
          <ac:chgData name="Laurène DAVID" userId="5f7f841e-59ab-4eb4-94cf-f0753ad0a7b9" providerId="ADAL" clId="{8682164C-980F-40AF-A42F-FD2089E5083C}" dt="2023-08-22T08:35:32.054" v="29874" actId="478"/>
          <ac:spMkLst>
            <pc:docMk/>
            <pc:sldMk cId="2346380924" sldId="2076137743"/>
            <ac:spMk id="9" creationId="{C5331880-12DE-81F2-50AF-E52A1209A2B7}"/>
          </ac:spMkLst>
        </pc:spChg>
        <pc:spChg chg="add mod">
          <ac:chgData name="Laurène DAVID" userId="5f7f841e-59ab-4eb4-94cf-f0753ad0a7b9" providerId="ADAL" clId="{8682164C-980F-40AF-A42F-FD2089E5083C}" dt="2023-08-22T08:35:25.845" v="29866" actId="20577"/>
          <ac:spMkLst>
            <pc:docMk/>
            <pc:sldMk cId="2346380924" sldId="2076137743"/>
            <ac:spMk id="10" creationId="{762DD2C7-BAF1-4825-164C-1B6E8628DEE0}"/>
          </ac:spMkLst>
        </pc:spChg>
        <pc:spChg chg="add mod">
          <ac:chgData name="Laurène DAVID" userId="5f7f841e-59ab-4eb4-94cf-f0753ad0a7b9" providerId="ADAL" clId="{8682164C-980F-40AF-A42F-FD2089E5083C}" dt="2023-08-22T08:41:56.034" v="29888" actId="1076"/>
          <ac:spMkLst>
            <pc:docMk/>
            <pc:sldMk cId="2346380924" sldId="2076137743"/>
            <ac:spMk id="12" creationId="{439C8AB8-D369-4B2A-C08A-30924071A17C}"/>
          </ac:spMkLst>
        </pc:spChg>
        <pc:spChg chg="add mod">
          <ac:chgData name="Laurène DAVID" userId="5f7f841e-59ab-4eb4-94cf-f0753ad0a7b9" providerId="ADAL" clId="{8682164C-980F-40AF-A42F-FD2089E5083C}" dt="2023-08-22T08:43:42.485" v="29902" actId="1076"/>
          <ac:spMkLst>
            <pc:docMk/>
            <pc:sldMk cId="2346380924" sldId="2076137743"/>
            <ac:spMk id="16" creationId="{C72F0903-F396-F437-0FB4-5411C0F2AE1A}"/>
          </ac:spMkLst>
        </pc:spChg>
        <pc:picChg chg="add mod">
          <ac:chgData name="Laurène DAVID" userId="5f7f841e-59ab-4eb4-94cf-f0753ad0a7b9" providerId="ADAL" clId="{8682164C-980F-40AF-A42F-FD2089E5083C}" dt="2023-08-22T08:41:56.938" v="29889" actId="1076"/>
          <ac:picMkLst>
            <pc:docMk/>
            <pc:sldMk cId="2346380924" sldId="2076137743"/>
            <ac:picMk id="14" creationId="{F3410616-EB9B-76E5-861C-A871601BC465}"/>
          </ac:picMkLst>
        </pc:picChg>
        <pc:picChg chg="del">
          <ac:chgData name="Laurène DAVID" userId="5f7f841e-59ab-4eb4-94cf-f0753ad0a7b9" providerId="ADAL" clId="{8682164C-980F-40AF-A42F-FD2089E5083C}" dt="2023-08-22T08:35:16.566" v="29821" actId="478"/>
          <ac:picMkLst>
            <pc:docMk/>
            <pc:sldMk cId="2346380924" sldId="2076137743"/>
            <ac:picMk id="15" creationId="{D5F2579C-7E44-37DE-D7EC-64E0AF9CDF99}"/>
          </ac:picMkLst>
        </pc:picChg>
        <pc:picChg chg="del">
          <ac:chgData name="Laurène DAVID" userId="5f7f841e-59ab-4eb4-94cf-f0753ad0a7b9" providerId="ADAL" clId="{8682164C-980F-40AF-A42F-FD2089E5083C}" dt="2023-08-22T08:35:28.155" v="29867" actId="478"/>
          <ac:picMkLst>
            <pc:docMk/>
            <pc:sldMk cId="2346380924" sldId="2076137743"/>
            <ac:picMk id="12290" creationId="{52E0D9B8-E5D0-5534-00B5-C071790075C6}"/>
          </ac:picMkLst>
        </pc:picChg>
        <pc:cxnChg chg="del">
          <ac:chgData name="Laurène DAVID" userId="5f7f841e-59ab-4eb4-94cf-f0753ad0a7b9" providerId="ADAL" clId="{8682164C-980F-40AF-A42F-FD2089E5083C}" dt="2023-08-22T08:35:28.653" v="29868" actId="478"/>
          <ac:cxnSpMkLst>
            <pc:docMk/>
            <pc:sldMk cId="2346380924" sldId="2076137743"/>
            <ac:cxnSpMk id="17" creationId="{22EFADB2-22D2-B855-A118-418981D326C2}"/>
          </ac:cxnSpMkLst>
        </pc:cxnChg>
        <pc:cxnChg chg="del">
          <ac:chgData name="Laurène DAVID" userId="5f7f841e-59ab-4eb4-94cf-f0753ad0a7b9" providerId="ADAL" clId="{8682164C-980F-40AF-A42F-FD2089E5083C}" dt="2023-08-22T08:35:29.244" v="29869" actId="478"/>
          <ac:cxnSpMkLst>
            <pc:docMk/>
            <pc:sldMk cId="2346380924" sldId="2076137743"/>
            <ac:cxnSpMk id="18" creationId="{B4963A96-D0BD-0610-E2BB-D7B76E9F5AEC}"/>
          </ac:cxnSpMkLst>
        </pc:cxnChg>
      </pc:sldChg>
    </pc:docChg>
  </pc:docChgLst>
  <pc:docChgLst>
    <pc:chgData name="Laurène DAVID" userId="5f7f841e-59ab-4eb4-94cf-f0753ad0a7b9" providerId="ADAL" clId="{277576C0-4876-4BE2-993F-15BAA922B044}"/>
    <pc:docChg chg="modSld">
      <pc:chgData name="Laurène DAVID" userId="5f7f841e-59ab-4eb4-94cf-f0753ad0a7b9" providerId="ADAL" clId="{277576C0-4876-4BE2-993F-15BAA922B044}" dt="2023-10-06T16:12:53.285" v="7" actId="1035"/>
      <pc:docMkLst>
        <pc:docMk/>
      </pc:docMkLst>
      <pc:sldChg chg="modSp mod">
        <pc:chgData name="Laurène DAVID" userId="5f7f841e-59ab-4eb4-94cf-f0753ad0a7b9" providerId="ADAL" clId="{277576C0-4876-4BE2-993F-15BAA922B044}" dt="2023-10-06T16:12:53.285" v="7" actId="1035"/>
        <pc:sldMkLst>
          <pc:docMk/>
          <pc:sldMk cId="3034889278" sldId="2076137723"/>
        </pc:sldMkLst>
        <pc:spChg chg="mod">
          <ac:chgData name="Laurène DAVID" userId="5f7f841e-59ab-4eb4-94cf-f0753ad0a7b9" providerId="ADAL" clId="{277576C0-4876-4BE2-993F-15BAA922B044}" dt="2023-10-06T16:12:51.446" v="5" actId="1035"/>
          <ac:spMkLst>
            <pc:docMk/>
            <pc:sldMk cId="3034889278" sldId="2076137723"/>
            <ac:spMk id="37" creationId="{838F71F5-CC9E-DA4E-DE63-E2A381B7F6EF}"/>
          </ac:spMkLst>
        </pc:spChg>
        <pc:picChg chg="mod">
          <ac:chgData name="Laurène DAVID" userId="5f7f841e-59ab-4eb4-94cf-f0753ad0a7b9" providerId="ADAL" clId="{277576C0-4876-4BE2-993F-15BAA922B044}" dt="2023-10-06T16:12:53.285" v="7" actId="1035"/>
          <ac:picMkLst>
            <pc:docMk/>
            <pc:sldMk cId="3034889278" sldId="2076137723"/>
            <ac:picMk id="29" creationId="{AB3F4A77-E553-471A-5161-6F2BAAB25A1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56B29-494F-4D8E-ADA4-04D0D589F328}" type="datetimeFigureOut">
              <a:rPr lang="fr-FR" smtClean="0"/>
              <a:t>25/08/2024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FDD4D-131F-47C6-8349-7A95669231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41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744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93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64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55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7947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284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80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678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2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94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15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71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65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830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209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0406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817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549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420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535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292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92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62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2548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1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15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582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92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15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3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85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27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09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75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901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0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D1BCF69-30EA-4972-B1D3-DFC0F7DD8B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05" y="793777"/>
            <a:ext cx="6207114" cy="3540851"/>
          </a:xfrm>
          <a:prstGeom prst="rect">
            <a:avLst/>
          </a:prstGeom>
        </p:spPr>
      </p:pic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ADAFE96B-9CC7-48D9-9A27-97898ECE6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1800" b="1" i="1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74645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V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8B37E93E-1BB6-4F56-B336-E9C9DE1A7101}"/>
              </a:ext>
            </a:extLst>
          </p:cNvPr>
          <p:cNvSpPr txBox="1">
            <a:spLocks/>
          </p:cNvSpPr>
          <p:nvPr userDrawn="1"/>
        </p:nvSpPr>
        <p:spPr>
          <a:xfrm>
            <a:off x="8686800" y="4748188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7357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74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419D33-B9FC-B94D-906D-B9AAE445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468"/>
            <a:ext cx="8229600" cy="689038"/>
          </a:xfrm>
        </p:spPr>
        <p:txBody>
          <a:bodyPr/>
          <a:lstStyle>
            <a:lvl1pPr>
              <a:defRPr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7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ADAFE96B-9CC7-48D9-9A27-97898ECE6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1800" b="1" i="1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530735-385E-43E5-A520-66B6F8B2F669}"/>
              </a:ext>
            </a:extLst>
          </p:cNvPr>
          <p:cNvSpPr/>
          <p:nvPr userDrawn="1"/>
        </p:nvSpPr>
        <p:spPr>
          <a:xfrm>
            <a:off x="1512000" y="744793"/>
            <a:ext cx="6120000" cy="3540851"/>
          </a:xfrm>
          <a:prstGeom prst="rect">
            <a:avLst/>
          </a:prstGeom>
          <a:solidFill>
            <a:srgbClr val="00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ABDBBF-6902-47C1-8C06-15B23B25C6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3" t="26003" r="30128" b="26499"/>
          <a:stretch/>
        </p:blipFill>
        <p:spPr>
          <a:xfrm>
            <a:off x="3371850" y="1171106"/>
            <a:ext cx="2400300" cy="168184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BDEDB4-7AF3-4224-8104-F4DE318E11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8844" y="3603684"/>
            <a:ext cx="1570070" cy="5525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E6E9EE-A1CD-48B7-B6B6-DD9E456F7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7" t="29476" r="41235" b="62275"/>
          <a:stretch/>
        </p:blipFill>
        <p:spPr>
          <a:xfrm>
            <a:off x="1635323" y="3553794"/>
            <a:ext cx="1183822" cy="6493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B6786DD-A661-47AA-8B03-CB4DD989A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7" t="37137" r="33899" b="54614"/>
          <a:stretch/>
        </p:blipFill>
        <p:spPr>
          <a:xfrm>
            <a:off x="3263332" y="3553794"/>
            <a:ext cx="2196195" cy="6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630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419D33-B9FC-B94D-906D-B9AAE445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26" y="40422"/>
            <a:ext cx="8229600" cy="569722"/>
          </a:xfrm>
        </p:spPr>
        <p:txBody>
          <a:bodyPr/>
          <a:lstStyle>
            <a:lvl1pPr>
              <a:defRPr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1ED5DC6-B8AE-4173-9072-EC0992419E10}"/>
              </a:ext>
            </a:extLst>
          </p:cNvPr>
          <p:cNvSpPr txBox="1">
            <a:spLocks/>
          </p:cNvSpPr>
          <p:nvPr userDrawn="1"/>
        </p:nvSpPr>
        <p:spPr>
          <a:xfrm>
            <a:off x="8700626" y="4748188"/>
            <a:ext cx="4433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Google Shape;21;p3">
            <a:extLst>
              <a:ext uri="{FF2B5EF4-FFF2-40B4-BE49-F238E27FC236}">
                <a16:creationId xmlns:a16="http://schemas.microsoft.com/office/drawing/2014/main" id="{1721DEAA-6C02-4535-8061-71FAA6BA8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8229600" cy="379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40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419D33-B9FC-B94D-906D-B9AAE445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26" y="40422"/>
            <a:ext cx="8229600" cy="569722"/>
          </a:xfrm>
        </p:spPr>
        <p:txBody>
          <a:bodyPr/>
          <a:lstStyle>
            <a:lvl1pPr>
              <a:defRPr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1ED5DC6-B8AE-4173-9072-EC0992419E10}"/>
              </a:ext>
            </a:extLst>
          </p:cNvPr>
          <p:cNvSpPr txBox="1">
            <a:spLocks/>
          </p:cNvSpPr>
          <p:nvPr userDrawn="1"/>
        </p:nvSpPr>
        <p:spPr>
          <a:xfrm>
            <a:off x="8700626" y="4748188"/>
            <a:ext cx="4433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Google Shape;21;p3">
            <a:extLst>
              <a:ext uri="{FF2B5EF4-FFF2-40B4-BE49-F238E27FC236}">
                <a16:creationId xmlns:a16="http://schemas.microsoft.com/office/drawing/2014/main" id="{1721DEAA-6C02-4535-8061-71FAA6BA8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3771900" cy="379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2B5168B8-66A5-4F21-8C41-3C19D44BC90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14900" y="800100"/>
            <a:ext cx="3771900" cy="379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39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D19E731-8E64-439C-A4AE-D62FDB67583C}"/>
              </a:ext>
            </a:extLst>
          </p:cNvPr>
          <p:cNvSpPr txBox="1">
            <a:spLocks/>
          </p:cNvSpPr>
          <p:nvPr userDrawn="1"/>
        </p:nvSpPr>
        <p:spPr>
          <a:xfrm>
            <a:off x="7010400" y="4748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559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rgbClr val="004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B6C01700-11D6-47E3-BBBC-93B817878FA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0060" y="68581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fr-FR"/>
              <a:t>Agenda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BDFDE-510A-45D1-A511-E8ED459EA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0551" y="1484313"/>
            <a:ext cx="5586250" cy="2555875"/>
          </a:xfrm>
          <a:prstGeom prst="rect">
            <a:avLst/>
          </a:prstGeom>
        </p:spPr>
        <p:txBody>
          <a:bodyPr anchor="ctr"/>
          <a:lstStyle>
            <a:lvl1pPr marL="527037" indent="-400040">
              <a:spcBef>
                <a:spcPts val="1200"/>
              </a:spcBef>
              <a:buClr>
                <a:srgbClr val="FF004D"/>
              </a:buClr>
              <a:buSzPct val="150000"/>
              <a:buFont typeface="+mj-lt"/>
              <a:buAutoNum type="romanUcPeriod"/>
              <a:defRPr sz="1600">
                <a:solidFill>
                  <a:schemeClr val="tx1"/>
                </a:solidFill>
              </a:defRPr>
            </a:lvl1pPr>
            <a:lvl2pPr marL="984226" indent="-400040">
              <a:buClr>
                <a:srgbClr val="FF004D"/>
              </a:buClr>
              <a:buFont typeface="+mj-lt"/>
              <a:buAutoNum type="alphaLcPeriod"/>
              <a:defRPr lang="en-US" sz="14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441414" indent="-400040">
              <a:buFont typeface="+mj-lt"/>
              <a:buAutoNum type="romanUcPeriod"/>
              <a:defRPr/>
            </a:lvl3pPr>
            <a:lvl4pPr marL="1898603" indent="-400040">
              <a:buFont typeface="+mj-lt"/>
              <a:buAutoNum type="romanUcPeriod"/>
              <a:defRPr/>
            </a:lvl4pPr>
            <a:lvl5pPr marL="2355791" indent="-400040">
              <a:buFont typeface="+mj-lt"/>
              <a:buAutoNum type="romanU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B2B10C1-C1EC-482B-B898-E164E8D55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524" b="53704"/>
          <a:stretch/>
        </p:blipFill>
        <p:spPr>
          <a:xfrm>
            <a:off x="435976" y="1949034"/>
            <a:ext cx="2664575" cy="16264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D9DA4C-98BC-4377-B7C3-38D4D1E00428}"/>
              </a:ext>
            </a:extLst>
          </p:cNvPr>
          <p:cNvSpPr/>
          <p:nvPr userDrawn="1"/>
        </p:nvSpPr>
        <p:spPr>
          <a:xfrm>
            <a:off x="9229654" y="8676"/>
            <a:ext cx="296052" cy="449580"/>
          </a:xfrm>
          <a:prstGeom prst="roundRect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69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1CE4DC-44FF-4592-B035-6BF8D3777259}"/>
              </a:ext>
            </a:extLst>
          </p:cNvPr>
          <p:cNvSpPr/>
          <p:nvPr userDrawn="1"/>
        </p:nvSpPr>
        <p:spPr>
          <a:xfrm>
            <a:off x="9585254" y="522200"/>
            <a:ext cx="296052" cy="449580"/>
          </a:xfrm>
          <a:prstGeom prst="roundRect">
            <a:avLst/>
          </a:prstGeom>
          <a:solidFill>
            <a:srgbClr val="E6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>
                <a:solidFill>
                  <a:schemeClr val="tx1"/>
                </a:solidFill>
              </a:rPr>
              <a:t>230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24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E2ABAB-12B1-4E9D-905D-F9DBFAF3AF16}"/>
              </a:ext>
            </a:extLst>
          </p:cNvPr>
          <p:cNvSpPr/>
          <p:nvPr userDrawn="1"/>
        </p:nvSpPr>
        <p:spPr>
          <a:xfrm>
            <a:off x="9229654" y="522200"/>
            <a:ext cx="296052" cy="449580"/>
          </a:xfrm>
          <a:prstGeom prst="roundRect">
            <a:avLst/>
          </a:prstGeom>
          <a:solidFill>
            <a:srgbClr val="FF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AD50BD-4CCB-4C52-B0C2-84A14D9E8A58}"/>
              </a:ext>
            </a:extLst>
          </p:cNvPr>
          <p:cNvSpPr/>
          <p:nvPr userDrawn="1"/>
        </p:nvSpPr>
        <p:spPr>
          <a:xfrm>
            <a:off x="9585254" y="1549248"/>
            <a:ext cx="296052" cy="4495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>
                <a:solidFill>
                  <a:schemeClr val="bg1"/>
                </a:solidFill>
              </a:rPr>
              <a:t>255</a:t>
            </a:r>
          </a:p>
          <a:p>
            <a:pPr algn="ctr"/>
            <a:r>
              <a:rPr lang="fr-FR" sz="800" b="1">
                <a:solidFill>
                  <a:schemeClr val="bg1"/>
                </a:solidFill>
              </a:rPr>
              <a:t>255</a:t>
            </a:r>
          </a:p>
          <a:p>
            <a:pPr algn="ctr"/>
            <a:r>
              <a:rPr lang="fr-FR" sz="800" b="1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A7A1EE-0C77-4574-8A13-5B2E04532574}"/>
              </a:ext>
            </a:extLst>
          </p:cNvPr>
          <p:cNvSpPr/>
          <p:nvPr userDrawn="1"/>
        </p:nvSpPr>
        <p:spPr>
          <a:xfrm>
            <a:off x="9585254" y="1035724"/>
            <a:ext cx="296052" cy="449580"/>
          </a:xfrm>
          <a:prstGeom prst="roundRect">
            <a:avLst/>
          </a:prstGeom>
          <a:solidFill>
            <a:srgbClr val="E5E3E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229</a:t>
            </a:r>
          </a:p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227</a:t>
            </a:r>
          </a:p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228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A72DB7-8789-4084-9F59-66773E56D326}"/>
              </a:ext>
            </a:extLst>
          </p:cNvPr>
          <p:cNvSpPr/>
          <p:nvPr userDrawn="1"/>
        </p:nvSpPr>
        <p:spPr>
          <a:xfrm>
            <a:off x="9585254" y="8676"/>
            <a:ext cx="296052" cy="449580"/>
          </a:xfrm>
          <a:prstGeom prst="roundRect">
            <a:avLst/>
          </a:prstGeom>
          <a:solidFill>
            <a:srgbClr val="385D8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56</a:t>
            </a:r>
          </a:p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93</a:t>
            </a:r>
          </a:p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138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9DD512-0644-461B-AE18-A114D92E055E}"/>
              </a:ext>
            </a:extLst>
          </p:cNvPr>
          <p:cNvSpPr/>
          <p:nvPr userDrawn="1"/>
        </p:nvSpPr>
        <p:spPr>
          <a:xfrm>
            <a:off x="9229654" y="1035724"/>
            <a:ext cx="296052" cy="449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</a:p>
          <a:p>
            <a:pPr algn="ctr"/>
            <a:r>
              <a:rPr lang="fr-FR" sz="800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8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6235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D1BCF69-30EA-4972-B1D3-DFC0F7DD8B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05" y="793777"/>
            <a:ext cx="6207114" cy="3540851"/>
          </a:xfrm>
          <a:prstGeom prst="rect">
            <a:avLst/>
          </a:prstGeom>
        </p:spPr>
      </p:pic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ADAFE96B-9CC7-48D9-9A27-97898ECE6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1800" b="1" i="1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88629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33831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1800"/>
              <a:buNone/>
              <a:defRPr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24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1419D33-B9FC-B94D-906D-B9AAE445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26" y="32258"/>
            <a:ext cx="8229600" cy="720000"/>
          </a:xfrm>
        </p:spPr>
        <p:txBody>
          <a:bodyPr/>
          <a:lstStyle>
            <a:lvl1pPr>
              <a:defRPr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4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"/>
          <p:cNvCxnSpPr>
            <a:cxnSpLocks/>
          </p:cNvCxnSpPr>
          <p:nvPr/>
        </p:nvCxnSpPr>
        <p:spPr>
          <a:xfrm rot="10800000" flipH="1">
            <a:off x="1061965" y="4869768"/>
            <a:ext cx="7249800" cy="12600"/>
          </a:xfrm>
          <a:prstGeom prst="straightConnector1">
            <a:avLst/>
          </a:prstGeom>
          <a:noFill/>
          <a:ln w="9525" cap="flat" cmpd="sng">
            <a:solidFill>
              <a:srgbClr val="003A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7620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3174D-5BA3-428D-AA93-62D507982D7D}"/>
              </a:ext>
            </a:extLst>
          </p:cNvPr>
          <p:cNvSpPr/>
          <p:nvPr userDrawn="1"/>
        </p:nvSpPr>
        <p:spPr>
          <a:xfrm>
            <a:off x="5459526" y="4675500"/>
            <a:ext cx="562947" cy="33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Logo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30" y="4644768"/>
            <a:ext cx="1275037" cy="4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Documents\Hi-Paris\Présentations\logo-Hi-paris-petit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35768"/>
            <a:ext cx="709838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90D39A6-2DE4-4F80-A01B-DD7051159CF9}"/>
              </a:ext>
            </a:extLst>
          </p:cNvPr>
          <p:cNvSpPr txBox="1">
            <a:spLocks/>
          </p:cNvSpPr>
          <p:nvPr userDrawn="1"/>
        </p:nvSpPr>
        <p:spPr>
          <a:xfrm>
            <a:off x="8701276" y="4748188"/>
            <a:ext cx="4427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Google Shape;13;p1" descr="HEC PARIS-01.png">
            <a:extLst>
              <a:ext uri="{FF2B5EF4-FFF2-40B4-BE49-F238E27FC236}">
                <a16:creationId xmlns:a16="http://schemas.microsoft.com/office/drawing/2014/main" id="{B027B5E8-2DD8-46AA-A02A-85B70B4F712C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5459527" y="4725768"/>
            <a:ext cx="56294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4D7862-1A88-4CED-B2A0-44E674B90F4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87023" y="4725768"/>
            <a:ext cx="819497" cy="2880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60" r:id="rId3"/>
    <p:sldLayoutId id="2147483676" r:id="rId4"/>
    <p:sldLayoutId id="2147483661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0" b="1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cxnSp>
        <p:nvCxnSpPr>
          <p:cNvPr id="14" name="Google Shape;14;p1"/>
          <p:cNvCxnSpPr>
            <a:cxnSpLocks/>
            <a:endCxn id="2" idx="1"/>
          </p:cNvCxnSpPr>
          <p:nvPr/>
        </p:nvCxnSpPr>
        <p:spPr>
          <a:xfrm>
            <a:off x="457200" y="4869768"/>
            <a:ext cx="8229600" cy="15342"/>
          </a:xfrm>
          <a:prstGeom prst="straightConnector1">
            <a:avLst/>
          </a:prstGeom>
          <a:noFill/>
          <a:ln w="9525" cap="flat" cmpd="sng">
            <a:solidFill>
              <a:srgbClr val="003A7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Picture 2" descr="D:\Documents\Hi-Paris\Présentations\logo-Hi-paris-petit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88" y="4677750"/>
            <a:ext cx="601595" cy="39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1FAD88AA-6949-45B9-8F05-07F2A47B1C6A}"/>
              </a:ext>
            </a:extLst>
          </p:cNvPr>
          <p:cNvSpPr txBox="1">
            <a:spLocks/>
          </p:cNvSpPr>
          <p:nvPr userDrawn="1"/>
        </p:nvSpPr>
        <p:spPr>
          <a:xfrm>
            <a:off x="8686800" y="4748188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8962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0" b="1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hon-graph-gallery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8B2E63-8B44-BD5B-1EBF-75D000311963}"/>
              </a:ext>
            </a:extLst>
          </p:cNvPr>
          <p:cNvSpPr/>
          <p:nvPr/>
        </p:nvSpPr>
        <p:spPr>
          <a:xfrm>
            <a:off x="1001394" y="2632120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fr-FR" sz="26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Data </a:t>
            </a:r>
            <a:r>
              <a:rPr lang="fr-FR" sz="26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visualization</a:t>
            </a:r>
            <a:endParaRPr lang="fr-FR" sz="2600" b="1" kern="1200" dirty="0">
              <a:ln w="12700">
                <a:noFill/>
              </a:ln>
              <a:solidFill>
                <a:schemeClr val="bg1"/>
              </a:solidFill>
              <a:latin typeface="Nunito ExtraBold" pitchFamily="2" charset="0"/>
            </a:endParaRPr>
          </a:p>
          <a:p>
            <a:pPr algn="ctr" defTabSz="685800">
              <a:buClrTx/>
              <a:defRPr/>
            </a:pPr>
            <a:r>
              <a:rPr lang="fr-FR" sz="1600" kern="1200" dirty="0">
                <a:ln w="12700">
                  <a:noFill/>
                </a:ln>
                <a:solidFill>
                  <a:schemeClr val="bg1"/>
                </a:solidFill>
                <a:latin typeface="Nunito" pitchFamily="2" charset="0"/>
              </a:rPr>
              <a:t>Hi! PARIS </a:t>
            </a:r>
            <a:r>
              <a:rPr lang="fr-FR" sz="1600" kern="1200" dirty="0" err="1">
                <a:ln w="12700">
                  <a:noFill/>
                </a:ln>
                <a:solidFill>
                  <a:schemeClr val="bg1"/>
                </a:solidFill>
                <a:latin typeface="Nunito" pitchFamily="2" charset="0"/>
              </a:rPr>
              <a:t>DataBootcamp</a:t>
            </a:r>
            <a:r>
              <a:rPr lang="fr-FR" sz="1600" kern="1200" dirty="0">
                <a:ln w="12700">
                  <a:noFill/>
                </a:ln>
                <a:solidFill>
                  <a:schemeClr val="bg1"/>
                </a:solidFill>
                <a:latin typeface="Nunito" pitchFamily="2" charset="0"/>
              </a:rPr>
              <a:t> 2024</a:t>
            </a:r>
            <a:endParaRPr lang="fr-FR" sz="1600" b="1" kern="1200" dirty="0">
              <a:ln w="12700">
                <a:noFill/>
              </a:ln>
              <a:solidFill>
                <a:schemeClr val="bg1"/>
              </a:solidFill>
              <a:latin typeface="Nunito ExtraBold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BA05FE-472B-160D-727F-4EB0FED047E7}"/>
              </a:ext>
            </a:extLst>
          </p:cNvPr>
          <p:cNvSpPr txBox="1"/>
          <p:nvPr/>
        </p:nvSpPr>
        <p:spPr>
          <a:xfrm>
            <a:off x="95533" y="4781008"/>
            <a:ext cx="646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>
                <a:solidFill>
                  <a:srgbClr val="003A70"/>
                </a:solidFill>
                <a:latin typeface="+mj-lt"/>
              </a:rPr>
              <a:t>Author</a:t>
            </a:r>
            <a:r>
              <a:rPr lang="en-US" sz="1200" i="1" dirty="0">
                <a:solidFill>
                  <a:schemeClr val="tx1"/>
                </a:solidFill>
                <a:latin typeface="+mj-lt"/>
              </a:rPr>
              <a:t>: Laurène DAVID, Machine Learning Research Engineer @ Hi! PARIS</a:t>
            </a:r>
          </a:p>
        </p:txBody>
      </p:sp>
    </p:spTree>
    <p:extLst>
      <p:ext uri="{BB962C8B-B14F-4D97-AF65-F5344CB8AC3E}">
        <p14:creationId xmlns:p14="http://schemas.microsoft.com/office/powerpoint/2010/main" val="320355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6D1740D4-B7CC-3611-7976-8191DCBC1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18" y="947247"/>
            <a:ext cx="2565091" cy="735649"/>
          </a:xfrm>
          <a:prstGeom prst="rect">
            <a:avLst/>
          </a:prstGeom>
        </p:spPr>
      </p:pic>
      <p:pic>
        <p:nvPicPr>
          <p:cNvPr id="19" name="Image 18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B9DBDB3A-EA48-75FC-C8C8-71B99F9C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07" y="982772"/>
            <a:ext cx="2700764" cy="2044329"/>
          </a:xfrm>
          <a:prstGeom prst="rect">
            <a:avLst/>
          </a:prstGeom>
        </p:spPr>
      </p:pic>
      <p:pic>
        <p:nvPicPr>
          <p:cNvPr id="21" name="Image 20" descr="Une image contenant capture d’écran, Graphique, graphisme, Police&#10;&#10;Description générée automatiquement">
            <a:extLst>
              <a:ext uri="{FF2B5EF4-FFF2-40B4-BE49-F238E27FC236}">
                <a16:creationId xmlns:a16="http://schemas.microsoft.com/office/drawing/2014/main" id="{8B5BA3B2-9F4A-C719-6B01-43F0A483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64" y="2738670"/>
            <a:ext cx="2536598" cy="102591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E6E396-FCB0-8C50-3D59-C664D00A2C96}"/>
              </a:ext>
            </a:extLst>
          </p:cNvPr>
          <p:cNvSpPr txBox="1"/>
          <p:nvPr/>
        </p:nvSpPr>
        <p:spPr>
          <a:xfrm>
            <a:off x="711406" y="1758500"/>
            <a:ext cx="407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Less customizable but better aesthetics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Many statistical plots &amp; charts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Better suited for datasets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6D675EE-67F5-0576-0BE6-8BC247AF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Visualization tools: </a:t>
            </a:r>
            <a:r>
              <a:rPr lang="en-GB" sz="2000" b="0" dirty="0">
                <a:latin typeface="Nunito" pitchFamily="2" charset="0"/>
              </a:rPr>
              <a:t>Plotting libraries (Python)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0AD282-42B3-FFFC-8B70-12414EAC2A13}"/>
              </a:ext>
            </a:extLst>
          </p:cNvPr>
          <p:cNvSpPr txBox="1"/>
          <p:nvPr/>
        </p:nvSpPr>
        <p:spPr>
          <a:xfrm>
            <a:off x="711406" y="3762700"/>
            <a:ext cx="4129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Easy API to create plots with Series/</a:t>
            </a:r>
            <a:r>
              <a:rPr lang="en-US" sz="1200" dirty="0" err="1">
                <a:solidFill>
                  <a:schemeClr val="tx1"/>
                </a:solidFill>
                <a:latin typeface="Nunito" pitchFamily="2" charset="0"/>
              </a:rPr>
              <a:t>Dataframes</a:t>
            </a:r>
            <a:endParaRPr lang="en-US" sz="1200" dirty="0">
              <a:solidFill>
                <a:schemeClr val="tx1"/>
              </a:solidFill>
              <a:latin typeface="Nunito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Interface to Matplotlib plots </a:t>
            </a:r>
          </a:p>
        </p:txBody>
      </p:sp>
      <p:pic>
        <p:nvPicPr>
          <p:cNvPr id="6146" name="Picture 2" descr="5 Easy Ways of Customizing Pandas Plots and Charts | by Alan Jones |  Towards Data Science">
            <a:extLst>
              <a:ext uri="{FF2B5EF4-FFF2-40B4-BE49-F238E27FC236}">
                <a16:creationId xmlns:a16="http://schemas.microsoft.com/office/drawing/2014/main" id="{BE4E22CA-5C77-0A07-0C06-9A396D35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93" y="2114610"/>
            <a:ext cx="2986867" cy="21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2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Police, Graphique, logo&#10;&#10;Description générée automatiquement">
            <a:extLst>
              <a:ext uri="{FF2B5EF4-FFF2-40B4-BE49-F238E27FC236}">
                <a16:creationId xmlns:a16="http://schemas.microsoft.com/office/drawing/2014/main" id="{75719F9D-34C4-7F9E-7684-9A2BEF023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55" b="25159"/>
          <a:stretch/>
        </p:blipFill>
        <p:spPr>
          <a:xfrm>
            <a:off x="372467" y="893840"/>
            <a:ext cx="3842412" cy="13857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A54A35-A364-2328-41B6-105468865A84}"/>
              </a:ext>
            </a:extLst>
          </p:cNvPr>
          <p:cNvSpPr txBox="1"/>
          <p:nvPr/>
        </p:nvSpPr>
        <p:spPr>
          <a:xfrm>
            <a:off x="6987638" y="15839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  <a:latin typeface="Nunito" pitchFamily="2" charset="0"/>
              </a:rPr>
              <a:t>https://plotly.com/python/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32A5A17-9652-B4F0-E39C-0F57D054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Visualization tools: </a:t>
            </a:r>
            <a:r>
              <a:rPr lang="en-GB" sz="2000" b="0" dirty="0">
                <a:latin typeface="Nunito" pitchFamily="2" charset="0"/>
              </a:rPr>
              <a:t>Interactive plotting library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F36583-3C40-6D7D-8C59-C89CEA694FB4}"/>
              </a:ext>
            </a:extLst>
          </p:cNvPr>
          <p:cNvSpPr txBox="1"/>
          <p:nvPr/>
        </p:nvSpPr>
        <p:spPr>
          <a:xfrm>
            <a:off x="5035579" y="3736844"/>
            <a:ext cx="2446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Nunito" pitchFamily="2" charset="0"/>
              </a:rPr>
              <a:t>Interactive </a:t>
            </a:r>
            <a:r>
              <a:rPr lang="fr-FR" sz="1100" b="1" dirty="0" err="1">
                <a:solidFill>
                  <a:schemeClr val="tx1"/>
                </a:solidFill>
                <a:latin typeface="Nunito" pitchFamily="2" charset="0"/>
              </a:rPr>
              <a:t>Choropleth</a:t>
            </a:r>
            <a:r>
              <a:rPr lang="fr-FR" sz="11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fr-FR" sz="1100" b="1" dirty="0" err="1">
                <a:solidFill>
                  <a:schemeClr val="tx1"/>
                </a:solidFill>
                <a:latin typeface="Nunito" pitchFamily="2" charset="0"/>
              </a:rPr>
              <a:t>map</a:t>
            </a:r>
            <a:endParaRPr lang="fr-FR" sz="1100" b="1" dirty="0">
              <a:solidFill>
                <a:schemeClr val="tx1"/>
              </a:solidFill>
              <a:latin typeface="Nunito" pitchFamily="2" charset="0"/>
            </a:endParaRPr>
          </a:p>
          <a:p>
            <a:pPr algn="ctr"/>
            <a:r>
              <a:rPr lang="fr-FR" sz="1050" dirty="0" err="1">
                <a:latin typeface="Nunito" pitchFamily="2" charset="0"/>
              </a:rPr>
              <a:t>Map</a:t>
            </a:r>
            <a:r>
              <a:rPr lang="fr-FR" sz="1050" dirty="0">
                <a:latin typeface="Nunito" pitchFamily="2" charset="0"/>
              </a:rPr>
              <a:t> of </a:t>
            </a:r>
            <a:r>
              <a:rPr lang="fr-FR" sz="1050" dirty="0" err="1">
                <a:latin typeface="Nunito" pitchFamily="2" charset="0"/>
              </a:rPr>
              <a:t>average</a:t>
            </a:r>
            <a:r>
              <a:rPr lang="fr-FR" sz="1050" dirty="0">
                <a:latin typeface="Nunito" pitchFamily="2" charset="0"/>
              </a:rPr>
              <a:t> </a:t>
            </a:r>
            <a:r>
              <a:rPr lang="fr-FR" sz="1050" dirty="0" err="1">
                <a:latin typeface="Nunito" pitchFamily="2" charset="0"/>
              </a:rPr>
              <a:t>unemployment</a:t>
            </a:r>
            <a:r>
              <a:rPr lang="fr-FR" sz="1050" dirty="0">
                <a:latin typeface="Nunito" pitchFamily="2" charset="0"/>
              </a:rPr>
              <a:t> rate per US </a:t>
            </a:r>
            <a:r>
              <a:rPr lang="fr-FR" sz="1050" dirty="0" err="1">
                <a:latin typeface="Nunito" pitchFamily="2" charset="0"/>
              </a:rPr>
              <a:t>county</a:t>
            </a:r>
            <a:r>
              <a:rPr lang="fr-FR" sz="1050" dirty="0">
                <a:latin typeface="Nunito" pitchFamily="2" charset="0"/>
              </a:rPr>
              <a:t> (FIPS) </a:t>
            </a:r>
            <a:endParaRPr lang="en-US" sz="1050" dirty="0">
              <a:latin typeface="Nunito" pitchFamily="2" charset="0"/>
            </a:endParaRPr>
          </a:p>
        </p:txBody>
      </p:sp>
      <p:pic>
        <p:nvPicPr>
          <p:cNvPr id="10" name="Choropleth_plotly">
            <a:hlinkClick r:id="" action="ppaction://media"/>
            <a:extLst>
              <a:ext uri="{FF2B5EF4-FFF2-40B4-BE49-F238E27FC236}">
                <a16:creationId xmlns:a16="http://schemas.microsoft.com/office/drawing/2014/main" id="{0A3C73E7-FC97-F3CA-E088-8FDA7BD12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1257" y="912434"/>
            <a:ext cx="4670276" cy="27757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1A0BD56-DD4F-10A3-1659-5469C4E1C942}"/>
              </a:ext>
            </a:extLst>
          </p:cNvPr>
          <p:cNvSpPr txBox="1"/>
          <p:nvPr/>
        </p:nvSpPr>
        <p:spPr>
          <a:xfrm>
            <a:off x="551730" y="2957360"/>
            <a:ext cx="348388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i="0" u="none" strike="noStrike" baseline="0" dirty="0">
                <a:solidFill>
                  <a:srgbClr val="003A70"/>
                </a:solidFill>
                <a:latin typeface="Nunito" pitchFamily="2" charset="0"/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0" u="none" strike="noStrike" baseline="0" dirty="0">
                <a:solidFill>
                  <a:schemeClr val="tx1"/>
                </a:solidFill>
                <a:latin typeface="Nunito" pitchFamily="2" charset="0"/>
              </a:rPr>
              <a:t>Wide range of plots: charts, maps,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Nunito" pitchFamily="2" charset="0"/>
              </a:rPr>
              <a:t>High-level plotting library: </a:t>
            </a:r>
            <a:r>
              <a:rPr lang="en-US" sz="1200" b="1" i="0" u="none" strike="noStrike" baseline="0" dirty="0" err="1">
                <a:solidFill>
                  <a:schemeClr val="tx1"/>
                </a:solidFill>
                <a:latin typeface="Nunito" pitchFamily="2" charset="0"/>
              </a:rPr>
              <a:t>plotly</a:t>
            </a:r>
            <a:r>
              <a:rPr lang="en-US" sz="1200" b="1" i="0" u="none" strike="noStrike" baseline="0" dirty="0">
                <a:solidFill>
                  <a:schemeClr val="tx1"/>
                </a:solidFill>
                <a:latin typeface="Nunito" pitchFamily="2" charset="0"/>
              </a:rPr>
              <a:t>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Nunito" pitchFamily="2" charset="0"/>
              </a:rPr>
              <a:t>Web application framework: </a:t>
            </a:r>
            <a:r>
              <a:rPr lang="en-US" sz="1200" b="1" i="0" u="none" strike="noStrike" baseline="0" dirty="0">
                <a:solidFill>
                  <a:schemeClr val="tx1"/>
                </a:solidFill>
                <a:latin typeface="Nunito" pitchFamily="2" charset="0"/>
              </a:rPr>
              <a:t>Dash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Nunito" pitchFamily="2" charset="0"/>
              </a:rPr>
              <a:t>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3748D1-9377-9061-65E6-A1BB5258F6A8}"/>
              </a:ext>
            </a:extLst>
          </p:cNvPr>
          <p:cNvSpPr txBox="1"/>
          <p:nvPr/>
        </p:nvSpPr>
        <p:spPr>
          <a:xfrm>
            <a:off x="141499" y="2249474"/>
            <a:ext cx="4073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solidFill>
                  <a:srgbClr val="003A70"/>
                </a:solidFill>
                <a:latin typeface="Nunito" pitchFamily="2" charset="0"/>
              </a:rPr>
              <a:t>Interactive plotting library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Nunito" pitchFamily="2" charset="0"/>
              </a:rPr>
              <a:t>Create interactive plots &amp; dashboards</a:t>
            </a:r>
          </a:p>
          <a:p>
            <a:pPr algn="ctr"/>
            <a:endParaRPr lang="en-US" sz="1400" b="1" i="0" u="none" strike="noStrike" baseline="0" dirty="0">
              <a:solidFill>
                <a:schemeClr val="accent4">
                  <a:lumMod val="50000"/>
                </a:schemeClr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5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CCC1710-FB2E-54BA-1CF6-1935215CA504}"/>
              </a:ext>
            </a:extLst>
          </p:cNvPr>
          <p:cNvGrpSpPr/>
          <p:nvPr/>
        </p:nvGrpSpPr>
        <p:grpSpPr>
          <a:xfrm>
            <a:off x="572129" y="161405"/>
            <a:ext cx="3160539" cy="2522748"/>
            <a:chOff x="521977" y="375989"/>
            <a:chExt cx="3762869" cy="2832720"/>
          </a:xfrm>
        </p:grpSpPr>
        <p:pic>
          <p:nvPicPr>
            <p:cNvPr id="17" name="Image 16" descr="Une image contenant capture d’écran, texte, Police, Graphique&#10;&#10;Description générée automatiquement">
              <a:extLst>
                <a:ext uri="{FF2B5EF4-FFF2-40B4-BE49-F238E27FC236}">
                  <a16:creationId xmlns:a16="http://schemas.microsoft.com/office/drawing/2014/main" id="{58ECE625-2B76-EE0A-7418-B15B864E4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15"/>
            <a:stretch/>
          </p:blipFill>
          <p:spPr>
            <a:xfrm>
              <a:off x="1613963" y="390738"/>
              <a:ext cx="2670883" cy="2817971"/>
            </a:xfrm>
            <a:prstGeom prst="rect">
              <a:avLst/>
            </a:prstGeom>
          </p:spPr>
        </p:pic>
        <p:pic>
          <p:nvPicPr>
            <p:cNvPr id="4" name="Image 3" descr="Une image contenant capture d’écran, texte, Police, Graphique&#10;&#10;Description générée automatiquement">
              <a:extLst>
                <a:ext uri="{FF2B5EF4-FFF2-40B4-BE49-F238E27FC236}">
                  <a16:creationId xmlns:a16="http://schemas.microsoft.com/office/drawing/2014/main" id="{661CFAD4-27CD-02F1-8E0D-C4C2D930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72373"/>
            <a:stretch/>
          </p:blipFill>
          <p:spPr>
            <a:xfrm>
              <a:off x="521977" y="375989"/>
              <a:ext cx="1038041" cy="2817971"/>
            </a:xfrm>
            <a:prstGeom prst="rect">
              <a:avLst/>
            </a:prstGeom>
          </p:spPr>
        </p:pic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C0B282A-5FA0-9AE0-0350-C6CAB482094B}"/>
              </a:ext>
            </a:extLst>
          </p:cNvPr>
          <p:cNvSpPr txBox="1"/>
          <p:nvPr/>
        </p:nvSpPr>
        <p:spPr>
          <a:xfrm>
            <a:off x="168510" y="1962444"/>
            <a:ext cx="419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rgbClr val="003A70"/>
                </a:solidFill>
                <a:latin typeface="Nunito ExtraBold" pitchFamily="2" charset="0"/>
              </a:rPr>
              <a:t>Plotly</a:t>
            </a:r>
            <a:r>
              <a:rPr lang="en-US" sz="1200" b="1" dirty="0">
                <a:solidFill>
                  <a:srgbClr val="003A70"/>
                </a:solidFill>
                <a:latin typeface="Nunito ExtraBold" pitchFamily="2" charset="0"/>
              </a:rPr>
              <a:t> f</a:t>
            </a:r>
            <a:r>
              <a:rPr lang="en-US" sz="1200" b="1" i="0" u="none" strike="noStrike" baseline="0" dirty="0">
                <a:solidFill>
                  <a:srgbClr val="003A70"/>
                </a:solidFill>
                <a:latin typeface="Nunito ExtraBold" pitchFamily="2" charset="0"/>
              </a:rPr>
              <a:t>ramework for web apps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Nunito" pitchFamily="2" charset="0"/>
              </a:rPr>
              <a:t>Interactive dashboards with </a:t>
            </a:r>
            <a:r>
              <a:rPr lang="en-US" sz="1100" dirty="0" err="1">
                <a:solidFill>
                  <a:schemeClr val="tx1"/>
                </a:solidFill>
                <a:latin typeface="Nunito" pitchFamily="2" charset="0"/>
              </a:rPr>
              <a:t>plotly</a:t>
            </a:r>
            <a:r>
              <a:rPr lang="en-US" sz="1100" dirty="0">
                <a:solidFill>
                  <a:schemeClr val="tx1"/>
                </a:solidFill>
                <a:latin typeface="Nunito" pitchFamily="2" charset="0"/>
              </a:rPr>
              <a:t> components</a:t>
            </a:r>
          </a:p>
        </p:txBody>
      </p:sp>
      <p:pic>
        <p:nvPicPr>
          <p:cNvPr id="23554" name="Picture 2" descr="GitHub - plotly/dash: Data Apps &amp; Dashboards for Python. No JavaScript  Required.">
            <a:extLst>
              <a:ext uri="{FF2B5EF4-FFF2-40B4-BE49-F238E27FC236}">
                <a16:creationId xmlns:a16="http://schemas.microsoft.com/office/drawing/2014/main" id="{BB224EB1-197F-262E-94BC-213EC140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417" y="1300682"/>
            <a:ext cx="4329834" cy="22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5E0FE0-131D-2775-6FD3-6559974DD70C}"/>
              </a:ext>
            </a:extLst>
          </p:cNvPr>
          <p:cNvSpPr txBox="1"/>
          <p:nvPr/>
        </p:nvSpPr>
        <p:spPr>
          <a:xfrm>
            <a:off x="541128" y="2597068"/>
            <a:ext cx="34838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i="0" u="none" strike="noStrike" baseline="0" dirty="0">
                <a:solidFill>
                  <a:srgbClr val="003A70"/>
                </a:solidFill>
                <a:latin typeface="Nunito" pitchFamily="2" charset="0"/>
              </a:rPr>
              <a:t>Key features: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Nunito" pitchFamily="2" charset="0"/>
              </a:rPr>
              <a:t>Build a w</a:t>
            </a:r>
            <a:r>
              <a:rPr lang="en-US" sz="1100" i="0" u="none" strike="noStrike" baseline="0" dirty="0">
                <a:solidFill>
                  <a:schemeClr val="tx1"/>
                </a:solidFill>
                <a:latin typeface="Nunito" pitchFamily="2" charset="0"/>
              </a:rPr>
              <a:t>eb interface without full-stack development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i="0" u="none" strike="noStrike" baseline="0" dirty="0">
                <a:solidFill>
                  <a:schemeClr val="tx1"/>
                </a:solidFill>
                <a:latin typeface="Nunito" pitchFamily="2" charset="0"/>
              </a:rPr>
              <a:t>Deploy open-source apps with external hosting platforms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i="0" u="none" strike="noStrike" baseline="0" dirty="0">
                <a:solidFill>
                  <a:schemeClr val="tx1"/>
                </a:solidFill>
                <a:latin typeface="Nunito" pitchFamily="2" charset="0"/>
              </a:rPr>
              <a:t>Dash </a:t>
            </a:r>
            <a:r>
              <a:rPr lang="en-US" sz="1100" i="0" u="none" strike="noStrike" baseline="0" dirty="0" err="1">
                <a:solidFill>
                  <a:schemeClr val="tx1"/>
                </a:solidFill>
                <a:latin typeface="Nunito" pitchFamily="2" charset="0"/>
              </a:rPr>
              <a:t>Entreprise</a:t>
            </a:r>
            <a:r>
              <a:rPr lang="en-US" sz="1100" i="0" u="none" strike="noStrike" baseline="0" dirty="0">
                <a:solidFill>
                  <a:schemeClr val="tx1"/>
                </a:solidFill>
                <a:latin typeface="Nunito" pitchFamily="2" charset="0"/>
              </a:rPr>
              <a:t>: Create, share and deploy apps at scale</a:t>
            </a:r>
            <a:endParaRPr lang="en-US" sz="1100" b="0" i="0" u="none" strike="noStrike" baseline="0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5EEC2B9-1643-A494-870A-CE7A6956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Visualization tools: </a:t>
            </a:r>
            <a:r>
              <a:rPr lang="en-GB" sz="2000" b="0" dirty="0">
                <a:latin typeface="Nunito" pitchFamily="2" charset="0"/>
              </a:rPr>
              <a:t>Dashboard apps</a:t>
            </a:r>
          </a:p>
        </p:txBody>
      </p:sp>
    </p:spTree>
    <p:extLst>
      <p:ext uri="{BB962C8B-B14F-4D97-AF65-F5344CB8AC3E}">
        <p14:creationId xmlns:p14="http://schemas.microsoft.com/office/powerpoint/2010/main" val="348630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98FD553-E1EE-C335-4F78-34DED409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Visualization tools: </a:t>
            </a:r>
            <a:r>
              <a:rPr lang="en-GB" sz="2000" b="0" dirty="0">
                <a:latin typeface="Nunito" pitchFamily="2" charset="0"/>
              </a:rPr>
              <a:t>Other frameworks</a:t>
            </a:r>
          </a:p>
        </p:txBody>
      </p:sp>
      <p:pic>
        <p:nvPicPr>
          <p:cNvPr id="11266" name="Picture 2" descr="Tableau Server | Analytique en libre-service et gouvernance assurée dans  toute l'entreprise">
            <a:extLst>
              <a:ext uri="{FF2B5EF4-FFF2-40B4-BE49-F238E27FC236}">
                <a16:creationId xmlns:a16="http://schemas.microsoft.com/office/drawing/2014/main" id="{517D8495-FEEC-DD07-F90C-8226AB29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9" y="1048061"/>
            <a:ext cx="3968327" cy="23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éinventer l'exploration et l'analyse de données avec Microsoft Power BI !">
            <a:extLst>
              <a:ext uri="{FF2B5EF4-FFF2-40B4-BE49-F238E27FC236}">
                <a16:creationId xmlns:a16="http://schemas.microsoft.com/office/drawing/2014/main" id="{85E22178-D075-B1BD-620C-EA6B116B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09" y="1096214"/>
            <a:ext cx="4082940" cy="22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7E476B7-678E-33B9-2971-4EA52BD9029E}"/>
              </a:ext>
            </a:extLst>
          </p:cNvPr>
          <p:cNvSpPr txBox="1"/>
          <p:nvPr/>
        </p:nvSpPr>
        <p:spPr>
          <a:xfrm>
            <a:off x="293355" y="3496029"/>
            <a:ext cx="4193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3A70"/>
                </a:solidFill>
                <a:latin typeface="Nunito" pitchFamily="2" charset="0"/>
              </a:rPr>
              <a:t>Tableau</a:t>
            </a:r>
            <a:endParaRPr lang="en-US" sz="1200" b="1" i="0" u="none" strike="noStrike" baseline="0" dirty="0">
              <a:solidFill>
                <a:srgbClr val="003A70"/>
              </a:solidFill>
              <a:latin typeface="Nunito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A2EE1F-DF2A-09D6-459F-D5580BAB4537}"/>
              </a:ext>
            </a:extLst>
          </p:cNvPr>
          <p:cNvSpPr txBox="1"/>
          <p:nvPr/>
        </p:nvSpPr>
        <p:spPr>
          <a:xfrm>
            <a:off x="4529979" y="3496030"/>
            <a:ext cx="4193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3A70"/>
                </a:solidFill>
                <a:latin typeface="Nunito" pitchFamily="2" charset="0"/>
              </a:rPr>
              <a:t>Power BI</a:t>
            </a:r>
            <a:endParaRPr lang="en-US" sz="1200" b="1" i="0" u="none" strike="noStrike" baseline="0" dirty="0">
              <a:solidFill>
                <a:srgbClr val="003A70"/>
              </a:solidFill>
              <a:latin typeface="Nunito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4BFB97-C2FA-8CC3-7B13-C6676B8CD7DB}"/>
              </a:ext>
            </a:extLst>
          </p:cNvPr>
          <p:cNvSpPr txBox="1"/>
          <p:nvPr/>
        </p:nvSpPr>
        <p:spPr>
          <a:xfrm>
            <a:off x="1805671" y="4047286"/>
            <a:ext cx="5361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sng" dirty="0">
                <a:solidFill>
                  <a:srgbClr val="003A70"/>
                </a:solidFill>
                <a:latin typeface="Nunito ExtraBold" pitchFamily="2" charset="0"/>
              </a:rPr>
              <a:t>Business Analytics </a:t>
            </a:r>
            <a:r>
              <a:rPr lang="en-US" sz="1600" b="1" u="sng" dirty="0" err="1">
                <a:solidFill>
                  <a:srgbClr val="003A70"/>
                </a:solidFill>
                <a:latin typeface="Nunito ExtraBold" pitchFamily="2" charset="0"/>
              </a:rPr>
              <a:t>Softwares</a:t>
            </a:r>
            <a:endParaRPr lang="en-US" sz="1600" b="1" i="0" u="sng" strike="noStrike" baseline="0" dirty="0">
              <a:solidFill>
                <a:srgbClr val="003A70"/>
              </a:solidFill>
              <a:latin typeface="Nunit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C7B6E31-59CA-44CC-8ED0-F0427396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AC09BC-4851-4349-ACD4-45C121FCC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-1" y="0"/>
            <a:ext cx="2995749" cy="5137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5083E3-9312-4DFD-A0BE-2E0FAD95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6D026A-3988-49A9-81FC-45FDFA0424E3}"/>
              </a:ext>
            </a:extLst>
          </p:cNvPr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3951E-08EA-5E4C-0C27-21CDC711DF34}"/>
              </a:ext>
            </a:extLst>
          </p:cNvPr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Main types of </a:t>
            </a: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visualization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plots</a:t>
            </a:r>
          </a:p>
          <a:p>
            <a:pPr algn="ctr" defTabSz="685800">
              <a:buClrTx/>
              <a:defRPr/>
            </a:pPr>
            <a:r>
              <a:rPr lang="en-US" sz="1800" kern="1200" dirty="0">
                <a:ln w="12700">
                  <a:noFill/>
                </a:ln>
                <a:solidFill>
                  <a:schemeClr val="bg1"/>
                </a:solidFill>
                <a:latin typeface="Nunito" pitchFamily="2" charset="0"/>
              </a:rPr>
              <a:t>Distribution, Relationship, Comparison, Composition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69608B-5DE2-2001-9CD2-FE717ED7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58" y="1589314"/>
            <a:ext cx="602466" cy="6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719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38BB87D-5A33-08F9-9910-8D6145B8D3CC}"/>
              </a:ext>
            </a:extLst>
          </p:cNvPr>
          <p:cNvSpPr txBox="1"/>
          <p:nvPr/>
        </p:nvSpPr>
        <p:spPr>
          <a:xfrm>
            <a:off x="405708" y="789696"/>
            <a:ext cx="822959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are graphs that represent the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distribution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of a single variable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.</a:t>
            </a:r>
            <a:r>
              <a:rPr lang="en-US" sz="1800" b="1" dirty="0">
                <a:solidFill>
                  <a:srgbClr val="003A70"/>
                </a:solidFill>
                <a:latin typeface="Nunito" pitchFamily="2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They show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how frequently each range of values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, or “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bins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”, appear in the dataset</a:t>
            </a:r>
            <a:endParaRPr lang="en-US" sz="1600" b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A42D329-1624-9E05-DDBB-95874B7B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51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B763A50-8750-3091-4003-A06EBE3D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47" y="1922276"/>
            <a:ext cx="3166609" cy="28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CB4199-8FF6-252D-1F93-AFED71393A86}"/>
              </a:ext>
            </a:extLst>
          </p:cNvPr>
          <p:cNvSpPr txBox="1"/>
          <p:nvPr/>
        </p:nvSpPr>
        <p:spPr>
          <a:xfrm>
            <a:off x="5809484" y="2571750"/>
            <a:ext cx="1937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>
                <a:solidFill>
                  <a:schemeClr val="tx1"/>
                </a:solidFill>
                <a:latin typeface="+mj-lt"/>
              </a:rPr>
              <a:t>Each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 bin </a:t>
            </a:r>
            <a:r>
              <a:rPr lang="fr-FR" sz="1200" dirty="0" err="1">
                <a:solidFill>
                  <a:schemeClr val="tx1"/>
                </a:solidFill>
                <a:latin typeface="+mj-lt"/>
              </a:rPr>
              <a:t>represents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b="1" dirty="0">
                <a:solidFill>
                  <a:srgbClr val="FF0000"/>
                </a:solidFill>
                <a:latin typeface="+mj-lt"/>
              </a:rPr>
              <a:t>range of values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(65-70, 70-75, …)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0242914-7CE9-5149-5C76-D8BA79F5325A}"/>
              </a:ext>
            </a:extLst>
          </p:cNvPr>
          <p:cNvCxnSpPr>
            <a:cxnSpLocks/>
          </p:cNvCxnSpPr>
          <p:nvPr/>
        </p:nvCxnSpPr>
        <p:spPr>
          <a:xfrm flipH="1">
            <a:off x="5000171" y="2757714"/>
            <a:ext cx="809313" cy="217715"/>
          </a:xfrm>
          <a:prstGeom prst="straightConnector1">
            <a:avLst/>
          </a:prstGeom>
          <a:ln>
            <a:solidFill>
              <a:srgbClr val="003A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0D07B1B-7261-BF6E-49AC-94DCF7F4E813}"/>
              </a:ext>
            </a:extLst>
          </p:cNvPr>
          <p:cNvSpPr txBox="1"/>
          <p:nvPr/>
        </p:nvSpPr>
        <p:spPr>
          <a:xfrm>
            <a:off x="405708" y="789696"/>
            <a:ext cx="822959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are graphs that represent the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distribution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of a single variable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.</a:t>
            </a:r>
            <a:r>
              <a:rPr lang="en-US" sz="1800" b="1" dirty="0">
                <a:solidFill>
                  <a:srgbClr val="003A70"/>
                </a:solidFill>
                <a:latin typeface="Nunito" pitchFamily="2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They show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how frequently each range of values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, or “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bins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”, appear in the dataset</a:t>
            </a:r>
            <a:endParaRPr lang="en-US" sz="1600" b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A82DD15-DC7B-FC97-3C23-37FF54B4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36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3CB70DC-2F87-7888-413C-A37CDAD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8BB87D-5A33-08F9-9910-8D6145B8D3CC}"/>
              </a:ext>
            </a:extLst>
          </p:cNvPr>
          <p:cNvSpPr txBox="1"/>
          <p:nvPr/>
        </p:nvSpPr>
        <p:spPr>
          <a:xfrm>
            <a:off x="405708" y="789696"/>
            <a:ext cx="822959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hey are useful to study the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location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,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range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and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skewness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of a distribution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They can help identify </a:t>
            </a:r>
            <a:r>
              <a:rPr lang="en-US" sz="1800" u="sng" dirty="0">
                <a:solidFill>
                  <a:schemeClr val="tx1"/>
                </a:solidFill>
                <a:latin typeface="Nunito" pitchFamily="2" charset="0"/>
              </a:rPr>
              <a:t>biases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or </a:t>
            </a:r>
            <a:r>
              <a:rPr lang="en-US" sz="1800" u="sng" dirty="0">
                <a:solidFill>
                  <a:schemeClr val="tx1"/>
                </a:solidFill>
                <a:latin typeface="Nunito" pitchFamily="2" charset="0"/>
              </a:rPr>
              <a:t>extreme values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in the data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263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ewed usage of skewed distribution | Cambridge Mathematics">
            <a:extLst>
              <a:ext uri="{FF2B5EF4-FFF2-40B4-BE49-F238E27FC236}">
                <a16:creationId xmlns:a16="http://schemas.microsoft.com/office/drawing/2014/main" id="{CD8752FA-A0E5-2A7A-16C6-D3316810D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8"/>
          <a:stretch/>
        </p:blipFill>
        <p:spPr bwMode="auto">
          <a:xfrm>
            <a:off x="1586979" y="1669143"/>
            <a:ext cx="5618497" cy="28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E13B1D-9D91-052B-5B69-C9E3C9BFF142}"/>
              </a:ext>
            </a:extLst>
          </p:cNvPr>
          <p:cNvSpPr txBox="1"/>
          <p:nvPr/>
        </p:nvSpPr>
        <p:spPr>
          <a:xfrm>
            <a:off x="7046686" y="2450799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+mj-lt"/>
              </a:rPr>
              <a:t>Large </a:t>
            </a:r>
            <a:r>
              <a:rPr lang="fr-FR" sz="1200" b="1" dirty="0" err="1">
                <a:solidFill>
                  <a:srgbClr val="FF0000"/>
                </a:solidFill>
                <a:latin typeface="+mj-lt"/>
              </a:rPr>
              <a:t>extreme</a:t>
            </a:r>
            <a:r>
              <a:rPr lang="fr-FR" sz="1200" b="1" dirty="0">
                <a:solidFill>
                  <a:srgbClr val="FF0000"/>
                </a:solidFill>
                <a:latin typeface="+mj-lt"/>
              </a:rPr>
              <a:t> values</a:t>
            </a:r>
            <a:endParaRPr lang="en-US" sz="12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0510CE-80A5-A092-848D-3ED35EB94D44}"/>
              </a:ext>
            </a:extLst>
          </p:cNvPr>
          <p:cNvCxnSpPr>
            <a:cxnSpLocks/>
          </p:cNvCxnSpPr>
          <p:nvPr/>
        </p:nvCxnSpPr>
        <p:spPr>
          <a:xfrm flipH="1">
            <a:off x="7046686" y="2960914"/>
            <a:ext cx="640964" cy="957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04EC08C-54EB-057B-E17E-EDF6F5ED3B8D}"/>
              </a:ext>
            </a:extLst>
          </p:cNvPr>
          <p:cNvSpPr txBox="1"/>
          <p:nvPr/>
        </p:nvSpPr>
        <p:spPr>
          <a:xfrm>
            <a:off x="500742" y="2340917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+mj-lt"/>
              </a:rPr>
              <a:t>Small </a:t>
            </a:r>
            <a:r>
              <a:rPr lang="fr-FR" sz="1200" b="1" dirty="0" err="1">
                <a:solidFill>
                  <a:srgbClr val="FF0000"/>
                </a:solidFill>
                <a:latin typeface="+mj-lt"/>
              </a:rPr>
              <a:t>extreme</a:t>
            </a:r>
            <a:r>
              <a:rPr lang="fr-FR" sz="1200" b="1" dirty="0">
                <a:solidFill>
                  <a:srgbClr val="FF0000"/>
                </a:solidFill>
                <a:latin typeface="+mj-lt"/>
              </a:rPr>
              <a:t> values</a:t>
            </a:r>
            <a:endParaRPr lang="en-US" sz="12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6527F22-77F1-569E-B46D-6892E7CAD820}"/>
              </a:ext>
            </a:extLst>
          </p:cNvPr>
          <p:cNvCxnSpPr>
            <a:cxnSpLocks/>
          </p:cNvCxnSpPr>
          <p:nvPr/>
        </p:nvCxnSpPr>
        <p:spPr>
          <a:xfrm>
            <a:off x="1190171" y="2912464"/>
            <a:ext cx="602343" cy="89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0529BEC2-3D10-ADC3-3F83-77A30515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C442F8-5A01-2D9E-BB8D-336B09EE50AA}"/>
              </a:ext>
            </a:extLst>
          </p:cNvPr>
          <p:cNvSpPr txBox="1"/>
          <p:nvPr/>
        </p:nvSpPr>
        <p:spPr>
          <a:xfrm>
            <a:off x="405708" y="789696"/>
            <a:ext cx="822959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hey are useful to study the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location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,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range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and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skewness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of a distribution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They can help identify </a:t>
            </a:r>
            <a:r>
              <a:rPr lang="en-US" sz="1800" u="sng" dirty="0">
                <a:solidFill>
                  <a:schemeClr val="tx1"/>
                </a:solidFill>
                <a:latin typeface="Nunito" pitchFamily="2" charset="0"/>
              </a:rPr>
              <a:t>biases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or </a:t>
            </a:r>
            <a:r>
              <a:rPr lang="en-US" sz="1800" u="sng" dirty="0">
                <a:solidFill>
                  <a:schemeClr val="tx1"/>
                </a:solidFill>
                <a:latin typeface="Nunito" pitchFamily="2" charset="0"/>
              </a:rPr>
              <a:t>extreme values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in the data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325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3CB70DC-2F87-7888-413C-A37CDAD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Histograms</a:t>
            </a:r>
            <a:r>
              <a:rPr lang="en-GB" sz="2000" b="0" dirty="0">
                <a:solidFill>
                  <a:srgbClr val="FF0000"/>
                </a:solidFill>
                <a:latin typeface="Nunito" pitchFamily="2" charset="0"/>
              </a:rPr>
              <a:t> with Matplotlib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A6647B4-95E6-99DE-C46E-C9949D797B64}"/>
              </a:ext>
            </a:extLst>
          </p:cNvPr>
          <p:cNvGrpSpPr/>
          <p:nvPr/>
        </p:nvGrpSpPr>
        <p:grpSpPr>
          <a:xfrm>
            <a:off x="724045" y="1005009"/>
            <a:ext cx="7804161" cy="3285779"/>
            <a:chOff x="724045" y="1005009"/>
            <a:chExt cx="7804161" cy="328577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B4F9A84-2536-2BC1-861B-D57DB62CA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36" y="1005009"/>
              <a:ext cx="4399370" cy="328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 10" descr="Une image contenant texte, Police, capture d’écran&#10;&#10;Description générée automatiquement">
              <a:extLst>
                <a:ext uri="{FF2B5EF4-FFF2-40B4-BE49-F238E27FC236}">
                  <a16:creationId xmlns:a16="http://schemas.microsoft.com/office/drawing/2014/main" id="{0AE5B3B8-79AC-8B48-D600-61BEC5AE5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92"/>
            <a:stretch/>
          </p:blipFill>
          <p:spPr>
            <a:xfrm>
              <a:off x="724045" y="2250417"/>
              <a:ext cx="3055885" cy="844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C39AC96E-AC69-0440-554E-CA419BA3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8756" y="1454679"/>
              <a:ext cx="2616543" cy="627969"/>
            </a:xfrm>
            <a:prstGeom prst="rect">
              <a:avLst/>
            </a:prstGeom>
          </p:spPr>
        </p:pic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52475157-902E-C790-2C33-F2DD7E79A4E6}"/>
                </a:ext>
              </a:extLst>
            </p:cNvPr>
            <p:cNvSpPr/>
            <p:nvPr/>
          </p:nvSpPr>
          <p:spPr>
            <a:xfrm>
              <a:off x="3997100" y="2547160"/>
              <a:ext cx="263472" cy="20147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53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27C5CD-D4A0-4D2A-9325-05E9E46BE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7179" y="1002348"/>
            <a:ext cx="5834637" cy="3453703"/>
          </a:xfrm>
        </p:spPr>
        <p:txBody>
          <a:bodyPr/>
          <a:lstStyle/>
          <a:p>
            <a:pPr>
              <a:buSzPct val="125000"/>
            </a:pP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What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</a:t>
            </a: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is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Data </a:t>
            </a: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Visualization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?</a:t>
            </a:r>
            <a:r>
              <a:rPr lang="fr-FR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</a:t>
            </a:r>
          </a:p>
          <a:p>
            <a:pPr>
              <a:buSzPct val="125000"/>
            </a:pP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Main types of </a:t>
            </a: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visualization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plots</a:t>
            </a:r>
          </a:p>
          <a:p>
            <a:pPr>
              <a:buSzPct val="125000"/>
            </a:pP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Exploratory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Data </a:t>
            </a:r>
            <a:r>
              <a:rPr lang="fr-FR" sz="1400" kern="1200" spc="188" dirty="0" err="1">
                <a:latin typeface="Nunito" pitchFamily="2" charset="0"/>
                <a:ea typeface="Verdana" panose="020B0604030504040204" pitchFamily="34" charset="0"/>
                <a:cs typeface="+mn-cs"/>
              </a:rPr>
              <a:t>Analysis</a:t>
            </a:r>
            <a:r>
              <a:rPr lang="fr-FR" sz="1400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 (EDA)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0F0782-3443-442C-BF4A-49178451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320"/>
            <a:ext cx="8229600" cy="649304"/>
          </a:xfrm>
        </p:spPr>
        <p:txBody>
          <a:bodyPr/>
          <a:lstStyle/>
          <a:p>
            <a:r>
              <a:rPr lang="fr-FR" sz="2100" b="1" kern="1200" spc="188" dirty="0">
                <a:latin typeface="Nunito" pitchFamily="2" charset="0"/>
                <a:ea typeface="Verdana" panose="020B0604030504040204" pitchFamily="34" charset="0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19676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73D0EA3-4D9B-FE97-BAB6-DBD159613A41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are statistical plots that represent the distribution of a variable around its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median value </a:t>
            </a:r>
          </a:p>
        </p:txBody>
      </p:sp>
    </p:spTree>
    <p:extLst>
      <p:ext uri="{BB962C8B-B14F-4D97-AF65-F5344CB8AC3E}">
        <p14:creationId xmlns:p14="http://schemas.microsoft.com/office/powerpoint/2010/main" val="4144392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35FB4939-2AE4-29B8-31C3-A435502D5ADE}"/>
              </a:ext>
            </a:extLst>
          </p:cNvPr>
          <p:cNvSpPr txBox="1"/>
          <p:nvPr/>
        </p:nvSpPr>
        <p:spPr>
          <a:xfrm>
            <a:off x="405708" y="1636663"/>
            <a:ext cx="542422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>
                <a:solidFill>
                  <a:schemeClr val="tx1"/>
                </a:solidFill>
              </a:rPr>
              <a:t>What is the median value ?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The median divides the data into two equal halves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50% of values are less than or equal to 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50% are greater than or equal to it.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629B9887-A181-4A63-3294-E42C094B7A84}"/>
              </a:ext>
            </a:extLst>
          </p:cNvPr>
          <p:cNvSpPr/>
          <p:nvPr/>
        </p:nvSpPr>
        <p:spPr>
          <a:xfrm>
            <a:off x="513877" y="3156006"/>
            <a:ext cx="301844" cy="27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0832B77-2220-29E9-88CD-C237EAF45484}"/>
              </a:ext>
            </a:extLst>
          </p:cNvPr>
          <p:cNvSpPr txBox="1"/>
          <p:nvPr/>
        </p:nvSpPr>
        <p:spPr>
          <a:xfrm>
            <a:off x="815721" y="3156006"/>
            <a:ext cx="4850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 err="1"/>
              <a:t>Isn’t</a:t>
            </a:r>
            <a:r>
              <a:rPr lang="fr-FR" i="1" dirty="0"/>
              <a:t> as sensitive to </a:t>
            </a:r>
            <a:r>
              <a:rPr lang="fr-FR" i="1" dirty="0" err="1"/>
              <a:t>extreme</a:t>
            </a:r>
            <a:r>
              <a:rPr lang="fr-FR" i="1" dirty="0"/>
              <a:t> values as the </a:t>
            </a:r>
            <a:r>
              <a:rPr lang="fr-FR" i="1" dirty="0" err="1"/>
              <a:t>mean</a:t>
            </a:r>
            <a:endParaRPr lang="en-US" i="1" dirty="0"/>
          </a:p>
        </p:txBody>
      </p:sp>
      <p:pic>
        <p:nvPicPr>
          <p:cNvPr id="3074" name="Picture 2" descr="How to Find the Median | Definition, Examples &amp; Calculator">
            <a:extLst>
              <a:ext uri="{FF2B5EF4-FFF2-40B4-BE49-F238E27FC236}">
                <a16:creationId xmlns:a16="http://schemas.microsoft.com/office/drawing/2014/main" id="{7BD6BB78-D3EA-32AB-B831-87618B067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22296" r="9025" b="19154"/>
          <a:stretch/>
        </p:blipFill>
        <p:spPr bwMode="auto">
          <a:xfrm>
            <a:off x="5273874" y="1860010"/>
            <a:ext cx="3599337" cy="17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8BE24CB-F914-5721-F9C4-4A6E5034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DB0947-2840-281E-438F-C7CB8C8E0CCD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are statistical plots that represent the distribution of a variable around its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median value </a:t>
            </a:r>
          </a:p>
        </p:txBody>
      </p:sp>
    </p:spTree>
    <p:extLst>
      <p:ext uri="{BB962C8B-B14F-4D97-AF65-F5344CB8AC3E}">
        <p14:creationId xmlns:p14="http://schemas.microsoft.com/office/powerpoint/2010/main" val="381187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E31BF1-CC78-2A81-387D-71E833A13FC9}"/>
              </a:ext>
            </a:extLst>
          </p:cNvPr>
          <p:cNvSpPr txBox="1"/>
          <p:nvPr/>
        </p:nvSpPr>
        <p:spPr>
          <a:xfrm>
            <a:off x="4719659" y="3254585"/>
            <a:ext cx="279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err="1">
                <a:solidFill>
                  <a:srgbClr val="0B0B0B"/>
                </a:solidFill>
                <a:latin typeface="Nunito" pitchFamily="2" charset="0"/>
              </a:rPr>
              <a:t>Width</a:t>
            </a:r>
            <a:r>
              <a:rPr lang="fr-FR" sz="1000" b="1" dirty="0">
                <a:solidFill>
                  <a:srgbClr val="0B0B0B"/>
                </a:solidFill>
                <a:latin typeface="Nunito" pitchFamily="2" charset="0"/>
              </a:rPr>
              <a:t> of the box </a:t>
            </a:r>
          </a:p>
          <a:p>
            <a:pPr algn="ctr"/>
            <a:r>
              <a:rPr lang="fr-FR" sz="1000" dirty="0">
                <a:latin typeface="Nunito" pitchFamily="2" charset="0"/>
              </a:rPr>
              <a:t>Spread/range of the data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49A3EB2-33B7-E447-BE53-A67D40B3BAEC}"/>
              </a:ext>
            </a:extLst>
          </p:cNvPr>
          <p:cNvGrpSpPr/>
          <p:nvPr/>
        </p:nvGrpSpPr>
        <p:grpSpPr>
          <a:xfrm>
            <a:off x="2091331" y="1713079"/>
            <a:ext cx="4848177" cy="2379122"/>
            <a:chOff x="2147911" y="1899452"/>
            <a:chExt cx="4848177" cy="2379122"/>
          </a:xfrm>
        </p:grpSpPr>
        <p:pic>
          <p:nvPicPr>
            <p:cNvPr id="4" name="Image 3" descr="Une image contenant texte, capture d’écran, diagramme, Police&#10;&#10;Description générée automatiquement">
              <a:extLst>
                <a:ext uri="{FF2B5EF4-FFF2-40B4-BE49-F238E27FC236}">
                  <a16:creationId xmlns:a16="http://schemas.microsoft.com/office/drawing/2014/main" id="{ACA3FD84-5E9A-4A4D-F787-551BA25AC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19" t="10118" r="13774" b="14582"/>
            <a:stretch/>
          </p:blipFill>
          <p:spPr>
            <a:xfrm>
              <a:off x="2147911" y="1899452"/>
              <a:ext cx="4848177" cy="23791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F6EA8B-6B55-13F4-71B3-BBFB180CAD25}"/>
                </a:ext>
              </a:extLst>
            </p:cNvPr>
            <p:cNvSpPr/>
            <p:nvPr/>
          </p:nvSpPr>
          <p:spPr>
            <a:xfrm>
              <a:off x="2251988" y="3084286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5AB1B5-12E3-5FAF-8B83-FABE237A80E3}"/>
                </a:ext>
              </a:extLst>
            </p:cNvPr>
            <p:cNvSpPr/>
            <p:nvPr/>
          </p:nvSpPr>
          <p:spPr>
            <a:xfrm>
              <a:off x="3320026" y="3475115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1310DE-4D5E-C133-EAB4-DA8FC10FE462}"/>
                </a:ext>
              </a:extLst>
            </p:cNvPr>
            <p:cNvSpPr/>
            <p:nvPr/>
          </p:nvSpPr>
          <p:spPr>
            <a:xfrm>
              <a:off x="4716450" y="3436770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55420-7427-D5B8-9566-4B19C61CFED1}"/>
                </a:ext>
              </a:extLst>
            </p:cNvPr>
            <p:cNvSpPr/>
            <p:nvPr/>
          </p:nvSpPr>
          <p:spPr>
            <a:xfrm>
              <a:off x="5527883" y="3115344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2C6D69-CAAE-E4C4-9440-734816AADB29}"/>
                </a:ext>
              </a:extLst>
            </p:cNvPr>
            <p:cNvSpPr/>
            <p:nvPr/>
          </p:nvSpPr>
          <p:spPr>
            <a:xfrm>
              <a:off x="4875877" y="3365419"/>
              <a:ext cx="487813" cy="10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C7FCB-F5D8-7B67-BA4E-7020A2E7260D}"/>
                </a:ext>
              </a:extLst>
            </p:cNvPr>
            <p:cNvSpPr/>
            <p:nvPr/>
          </p:nvSpPr>
          <p:spPr>
            <a:xfrm>
              <a:off x="3602205" y="3374705"/>
              <a:ext cx="487813" cy="10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EE248CE1-EDC7-A362-A26D-6402C37BEE50}"/>
              </a:ext>
            </a:extLst>
          </p:cNvPr>
          <p:cNvSpPr/>
          <p:nvPr/>
        </p:nvSpPr>
        <p:spPr>
          <a:xfrm rot="16200000">
            <a:off x="4475669" y="2536153"/>
            <a:ext cx="168506" cy="3149603"/>
          </a:xfrm>
          <a:prstGeom prst="leftBrace">
            <a:avLst>
              <a:gd name="adj1" fmla="val 12185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458AB2-3A2A-F10F-F41F-BF72B0504FEB}"/>
              </a:ext>
            </a:extLst>
          </p:cNvPr>
          <p:cNvSpPr txBox="1"/>
          <p:nvPr/>
        </p:nvSpPr>
        <p:spPr>
          <a:xfrm>
            <a:off x="3171034" y="4227922"/>
            <a:ext cx="279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FF0000"/>
                </a:solidFill>
                <a:latin typeface="+mj-lt"/>
              </a:rPr>
              <a:t>Spread/range of the 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3BFA0B-BAF9-288C-D062-CE68B78D81B3}"/>
              </a:ext>
            </a:extLst>
          </p:cNvPr>
          <p:cNvCxnSpPr>
            <a:cxnSpLocks/>
          </p:cNvCxnSpPr>
          <p:nvPr/>
        </p:nvCxnSpPr>
        <p:spPr>
          <a:xfrm flipH="1" flipV="1">
            <a:off x="4539570" y="2875810"/>
            <a:ext cx="842113" cy="209515"/>
          </a:xfrm>
          <a:prstGeom prst="straightConnector1">
            <a:avLst/>
          </a:prstGeom>
          <a:ln w="28575">
            <a:solidFill>
              <a:srgbClr val="003A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1A36C8E-AE6F-7F76-30AA-967CD875A1C8}"/>
              </a:ext>
            </a:extLst>
          </p:cNvPr>
          <p:cNvSpPr txBox="1"/>
          <p:nvPr/>
        </p:nvSpPr>
        <p:spPr>
          <a:xfrm>
            <a:off x="4746108" y="3073298"/>
            <a:ext cx="2792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>
                <a:solidFill>
                  <a:srgbClr val="003A70"/>
                </a:solidFill>
                <a:latin typeface="+mj-lt"/>
              </a:rPr>
              <a:t>Median</a:t>
            </a:r>
            <a:r>
              <a:rPr lang="fr-FR" sz="1100" b="1" dirty="0">
                <a:solidFill>
                  <a:srgbClr val="003A70"/>
                </a:solidFill>
                <a:latin typeface="+mj-lt"/>
              </a:rPr>
              <a:t> value 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of the 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+mj-lt"/>
              </a:rPr>
              <a:t>distribution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3CB515E9-C560-B2E6-BCEB-C4A35F32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0DA45E1-4CDF-9E49-B39D-B6A0588F7A28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are statistical plots that represent the distribution of a variable around its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median value </a:t>
            </a:r>
          </a:p>
        </p:txBody>
      </p:sp>
    </p:spTree>
    <p:extLst>
      <p:ext uri="{BB962C8B-B14F-4D97-AF65-F5344CB8AC3E}">
        <p14:creationId xmlns:p14="http://schemas.microsoft.com/office/powerpoint/2010/main" val="3535564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8C8C0533-4E7E-5C48-CD22-D22142079298}"/>
              </a:ext>
            </a:extLst>
          </p:cNvPr>
          <p:cNvGrpSpPr/>
          <p:nvPr/>
        </p:nvGrpSpPr>
        <p:grpSpPr>
          <a:xfrm>
            <a:off x="2091331" y="1713079"/>
            <a:ext cx="4848177" cy="2379122"/>
            <a:chOff x="2147911" y="1899452"/>
            <a:chExt cx="4848177" cy="2379122"/>
          </a:xfrm>
        </p:grpSpPr>
        <p:pic>
          <p:nvPicPr>
            <p:cNvPr id="26" name="Image 25" descr="Une image contenant texte, capture d’écran, diagramme, Police&#10;&#10;Description générée automatiquement">
              <a:extLst>
                <a:ext uri="{FF2B5EF4-FFF2-40B4-BE49-F238E27FC236}">
                  <a16:creationId xmlns:a16="http://schemas.microsoft.com/office/drawing/2014/main" id="{B2EB2EF0-B4D9-9222-319B-6DEBCDBAF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19" t="10118" r="13774" b="14582"/>
            <a:stretch/>
          </p:blipFill>
          <p:spPr>
            <a:xfrm>
              <a:off x="2147911" y="1899452"/>
              <a:ext cx="4848177" cy="237912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0A30B5-DDA2-42D4-BEEA-7CADB968BD5F}"/>
                </a:ext>
              </a:extLst>
            </p:cNvPr>
            <p:cNvSpPr/>
            <p:nvPr/>
          </p:nvSpPr>
          <p:spPr>
            <a:xfrm>
              <a:off x="2251988" y="3084286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C6F7E3-FC7E-C6D2-6E1B-6A241A051DF6}"/>
                </a:ext>
              </a:extLst>
            </p:cNvPr>
            <p:cNvSpPr/>
            <p:nvPr/>
          </p:nvSpPr>
          <p:spPr>
            <a:xfrm>
              <a:off x="5527883" y="3115344"/>
              <a:ext cx="1304012" cy="486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2B0870-0B46-B041-EA55-C025832CBAFE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are statistical plots that represent the distribution of a variable around its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median value 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9D2D67-7A48-B3A3-3753-A26FFB58ACC0}"/>
              </a:ext>
            </a:extLst>
          </p:cNvPr>
          <p:cNvCxnSpPr>
            <a:cxnSpLocks/>
          </p:cNvCxnSpPr>
          <p:nvPr/>
        </p:nvCxnSpPr>
        <p:spPr>
          <a:xfrm flipH="1">
            <a:off x="5243138" y="3150270"/>
            <a:ext cx="1256372" cy="138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3AB48EB-BACE-13F4-BDED-3D0F2D3FCFD1}"/>
              </a:ext>
            </a:extLst>
          </p:cNvPr>
          <p:cNvCxnSpPr>
            <a:cxnSpLocks/>
          </p:cNvCxnSpPr>
          <p:nvPr/>
        </p:nvCxnSpPr>
        <p:spPr>
          <a:xfrm>
            <a:off x="2281310" y="3066638"/>
            <a:ext cx="1356013" cy="206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E64A98B-338D-DDBB-57C7-C2D7AA281511}"/>
              </a:ext>
            </a:extLst>
          </p:cNvPr>
          <p:cNvSpPr txBox="1"/>
          <p:nvPr/>
        </p:nvSpPr>
        <p:spPr>
          <a:xfrm>
            <a:off x="5979579" y="2953254"/>
            <a:ext cx="2792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>
                <a:solidFill>
                  <a:srgbClr val="FF0000"/>
                </a:solidFill>
                <a:latin typeface="+mj-lt"/>
              </a:rPr>
              <a:t>Third</a:t>
            </a:r>
            <a:r>
              <a:rPr lang="fr-FR" sz="1100" b="1" dirty="0">
                <a:solidFill>
                  <a:srgbClr val="FF0000"/>
                </a:solidFill>
                <a:latin typeface="+mj-lt"/>
              </a:rPr>
              <a:t> quartile</a:t>
            </a:r>
            <a:r>
              <a:rPr lang="fr-FR" sz="1100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+mj-lt"/>
              </a:rPr>
              <a:t>(75%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is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above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value)</a:t>
            </a:r>
            <a:endParaRPr lang="fr-FR" sz="1100" dirty="0">
              <a:solidFill>
                <a:srgbClr val="003A70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2F58820-C9DA-2116-7379-7C1A9F7E38D5}"/>
              </a:ext>
            </a:extLst>
          </p:cNvPr>
          <p:cNvSpPr txBox="1"/>
          <p:nvPr/>
        </p:nvSpPr>
        <p:spPr>
          <a:xfrm>
            <a:off x="361428" y="2897913"/>
            <a:ext cx="204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rgbClr val="FF0000"/>
                </a:solidFill>
                <a:latin typeface="+mj-lt"/>
              </a:rPr>
              <a:t>First quartile</a:t>
            </a:r>
            <a:r>
              <a:rPr lang="fr-FR" sz="1100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+mj-lt"/>
              </a:rPr>
              <a:t>(25%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is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above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value)</a:t>
            </a:r>
            <a:endParaRPr lang="fr-FR" sz="1100" dirty="0">
              <a:solidFill>
                <a:srgbClr val="003A7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3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B2EB2EF0-B4D9-9222-319B-6DEBCDBAF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9" t="10118" r="13774" b="14582"/>
          <a:stretch/>
        </p:blipFill>
        <p:spPr>
          <a:xfrm>
            <a:off x="2091331" y="1713079"/>
            <a:ext cx="4848177" cy="2379122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Distribution plots: </a:t>
            </a:r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GB" sz="2000" dirty="0">
                <a:solidFill>
                  <a:srgbClr val="FF0000"/>
                </a:solidFill>
                <a:latin typeface="Nunito Black" pitchFamily="2" charset="0"/>
              </a:rPr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2B0870-0B46-B041-EA55-C025832CBAFE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u="sng" dirty="0">
                <a:solidFill>
                  <a:srgbClr val="FF0000"/>
                </a:solidFill>
                <a:latin typeface="Nunito" pitchFamily="2" charset="0"/>
              </a:rPr>
              <a:t>Boxplots</a:t>
            </a:r>
            <a:r>
              <a:rPr lang="en-US" sz="1800" dirty="0">
                <a:solidFill>
                  <a:srgbClr val="FF000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are statistical plots that represent the distribution of a variable around its </a:t>
            </a:r>
            <a:r>
              <a:rPr lang="en-US" sz="1800" b="1" dirty="0">
                <a:solidFill>
                  <a:srgbClr val="FF0000"/>
                </a:solidFill>
                <a:latin typeface="Nunito" pitchFamily="2" charset="0"/>
              </a:rPr>
              <a:t>median value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9C91C8B-FED3-7C83-548A-BD73C443A241}"/>
              </a:ext>
            </a:extLst>
          </p:cNvPr>
          <p:cNvSpPr txBox="1"/>
          <p:nvPr/>
        </p:nvSpPr>
        <p:spPr>
          <a:xfrm>
            <a:off x="6560457" y="1829895"/>
            <a:ext cx="244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The</a:t>
            </a:r>
            <a:r>
              <a:rPr lang="fr-FR" sz="1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FR" sz="1200" dirty="0">
                <a:solidFill>
                  <a:srgbClr val="FF0000"/>
                </a:solidFill>
                <a:latin typeface="+mj-lt"/>
              </a:rPr>
              <a:t>min and max values </a:t>
            </a:r>
            <a:r>
              <a:rPr lang="fr-FR" sz="1200" dirty="0" err="1">
                <a:solidFill>
                  <a:srgbClr val="FF0000"/>
                </a:solidFill>
                <a:latin typeface="+mj-lt"/>
              </a:rPr>
              <a:t>determine</a:t>
            </a:r>
            <a:r>
              <a:rPr lang="fr-F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fr-FR" sz="1200" dirty="0" err="1">
                <a:solidFill>
                  <a:srgbClr val="FF0000"/>
                </a:solidFill>
                <a:latin typeface="+mj-lt"/>
              </a:rPr>
              <a:t>which</a:t>
            </a:r>
            <a:r>
              <a:rPr lang="fr-FR" sz="1200" dirty="0">
                <a:solidFill>
                  <a:srgbClr val="FF0000"/>
                </a:solidFill>
                <a:latin typeface="+mj-lt"/>
              </a:rPr>
              <a:t> points are </a:t>
            </a:r>
            <a:r>
              <a:rPr lang="fr-FR" sz="1200" b="1" u="sng" dirty="0" err="1">
                <a:solidFill>
                  <a:srgbClr val="FF0000"/>
                </a:solidFill>
                <a:latin typeface="+mj-lt"/>
              </a:rPr>
              <a:t>outliers</a:t>
            </a:r>
            <a:r>
              <a:rPr lang="fr-FR" sz="1200" b="1" u="sng" dirty="0">
                <a:solidFill>
                  <a:srgbClr val="FF0000"/>
                </a:solidFill>
                <a:latin typeface="+mj-lt"/>
              </a:rPr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84AE132-3E69-4671-689D-5B8660587EEE}"/>
              </a:ext>
            </a:extLst>
          </p:cNvPr>
          <p:cNvSpPr/>
          <p:nvPr/>
        </p:nvSpPr>
        <p:spPr>
          <a:xfrm>
            <a:off x="2204492" y="2882123"/>
            <a:ext cx="1333041" cy="5214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3631E69-61A1-7DE2-8A9D-8293E79F7BB0}"/>
              </a:ext>
            </a:extLst>
          </p:cNvPr>
          <p:cNvSpPr/>
          <p:nvPr/>
        </p:nvSpPr>
        <p:spPr>
          <a:xfrm>
            <a:off x="5423837" y="2882123"/>
            <a:ext cx="1333041" cy="5214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2B6A03F-EF7C-F82D-0BDC-E4DCFF370DA1}"/>
              </a:ext>
            </a:extLst>
          </p:cNvPr>
          <p:cNvCxnSpPr>
            <a:cxnSpLocks/>
          </p:cNvCxnSpPr>
          <p:nvPr/>
        </p:nvCxnSpPr>
        <p:spPr>
          <a:xfrm flipH="1">
            <a:off x="6821714" y="2407048"/>
            <a:ext cx="523369" cy="4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0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  <a:latin typeface="Nunito" pitchFamily="2" charset="0"/>
              </a:rPr>
              <a:t>Boxplots </a:t>
            </a:r>
            <a:r>
              <a:rPr lang="en-GB" sz="2000" b="0" dirty="0">
                <a:solidFill>
                  <a:srgbClr val="FF0000"/>
                </a:solidFill>
                <a:latin typeface="Nunito" pitchFamily="2" charset="0"/>
              </a:rPr>
              <a:t>with Pandas</a:t>
            </a:r>
          </a:p>
        </p:txBody>
      </p:sp>
      <p:pic>
        <p:nvPicPr>
          <p:cNvPr id="6" name="Image 5" descr="Une image contenant capture d’écran, Graphique, graphisme, Police&#10;&#10;Description générée automatiquement">
            <a:extLst>
              <a:ext uri="{FF2B5EF4-FFF2-40B4-BE49-F238E27FC236}">
                <a16:creationId xmlns:a16="http://schemas.microsoft.com/office/drawing/2014/main" id="{057803D7-5813-4890-7434-4EE3C7BD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88" y="1048826"/>
            <a:ext cx="2172510" cy="8786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D12C95B-863D-D96F-BB2A-C6A36F5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02" y="2345580"/>
            <a:ext cx="3342278" cy="1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B90CE20-8B18-1811-B67E-09C8D1226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/>
          <a:stretch/>
        </p:blipFill>
        <p:spPr bwMode="auto">
          <a:xfrm>
            <a:off x="5317761" y="1400628"/>
            <a:ext cx="3512523" cy="21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62DF9B-017D-7EF6-FE37-091E4A6D9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00" y="1994859"/>
            <a:ext cx="4145041" cy="215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42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B050"/>
                </a:solidFill>
                <a:latin typeface="Nunito Black" pitchFamily="2" charset="0"/>
              </a:rPr>
              <a:t>Relationship plots: </a:t>
            </a:r>
            <a:r>
              <a:rPr lang="en-GB" sz="2000" dirty="0">
                <a:solidFill>
                  <a:srgbClr val="00B050"/>
                </a:solidFill>
                <a:latin typeface="Nunito" pitchFamily="2" charset="0"/>
              </a:rPr>
              <a:t>Scatter plot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91EC31-7DF6-5B45-15BA-B74418988DDB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 b="1" u="sng" dirty="0" err="1">
                <a:solidFill>
                  <a:srgbClr val="00B050"/>
                </a:solidFill>
                <a:latin typeface="Nunito" pitchFamily="2" charset="0"/>
              </a:rPr>
              <a:t>Scatter</a:t>
            </a:r>
            <a:r>
              <a:rPr lang="fr-FR" sz="1800" b="1" u="sng" dirty="0">
                <a:solidFill>
                  <a:srgbClr val="00B050"/>
                </a:solidFill>
                <a:latin typeface="Nunito" pitchFamily="2" charset="0"/>
              </a:rPr>
              <a:t> plots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show the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relationship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between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two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numerical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variables 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with dots (or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any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symbols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)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54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6E171B30-36D4-5966-AF65-C0FDDDAB1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22"/>
          <a:stretch/>
        </p:blipFill>
        <p:spPr>
          <a:xfrm>
            <a:off x="4063053" y="1327170"/>
            <a:ext cx="4675239" cy="3288616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C73ECCD-1816-0A5E-48FF-D963D4E53E42}"/>
              </a:ext>
            </a:extLst>
          </p:cNvPr>
          <p:cNvCxnSpPr>
            <a:cxnSpLocks/>
          </p:cNvCxnSpPr>
          <p:nvPr/>
        </p:nvCxnSpPr>
        <p:spPr>
          <a:xfrm flipH="1" flipV="1">
            <a:off x="6775438" y="2616590"/>
            <a:ext cx="125362" cy="230833"/>
          </a:xfrm>
          <a:prstGeom prst="straightConnector1">
            <a:avLst/>
          </a:prstGeom>
          <a:ln>
            <a:solidFill>
              <a:srgbClr val="003A7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AF374BF9-D443-A941-BC82-E240E848EDE2}"/>
              </a:ext>
            </a:extLst>
          </p:cNvPr>
          <p:cNvSpPr txBox="1"/>
          <p:nvPr/>
        </p:nvSpPr>
        <p:spPr>
          <a:xfrm>
            <a:off x="6477704" y="2860028"/>
            <a:ext cx="2792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solidFill>
                  <a:srgbClr val="003A70"/>
                </a:solidFill>
                <a:latin typeface="Nunito" pitchFamily="2" charset="0"/>
              </a:rPr>
              <a:t>Happiness</a:t>
            </a:r>
            <a:r>
              <a:rPr lang="fr-FR" sz="1100" dirty="0">
                <a:latin typeface="Nunito" pitchFamily="2" charset="0"/>
              </a:rPr>
              <a:t>: 60 </a:t>
            </a:r>
          </a:p>
          <a:p>
            <a:r>
              <a:rPr lang="fr-FR" sz="1100" b="1" dirty="0" err="1">
                <a:solidFill>
                  <a:srgbClr val="003A70"/>
                </a:solidFill>
                <a:latin typeface="Nunito" pitchFamily="2" charset="0"/>
              </a:rPr>
              <a:t>Average</a:t>
            </a:r>
            <a:r>
              <a:rPr lang="fr-FR" sz="1100" b="1" dirty="0">
                <a:solidFill>
                  <a:srgbClr val="003A70"/>
                </a:solidFill>
                <a:latin typeface="Nunito" pitchFamily="2" charset="0"/>
              </a:rPr>
              <a:t> </a:t>
            </a:r>
            <a:r>
              <a:rPr lang="fr-FR" sz="1100" b="1" dirty="0" err="1">
                <a:solidFill>
                  <a:srgbClr val="003A70"/>
                </a:solidFill>
                <a:latin typeface="Nunito" pitchFamily="2" charset="0"/>
              </a:rPr>
              <a:t>income</a:t>
            </a:r>
            <a:r>
              <a:rPr lang="fr-FR" sz="1100" dirty="0">
                <a:latin typeface="Nunito" pitchFamily="2" charset="0"/>
              </a:rPr>
              <a:t>: 62000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16A498C-6B6C-C95C-558E-37F76E4310D2}"/>
              </a:ext>
            </a:extLst>
          </p:cNvPr>
          <p:cNvSpPr/>
          <p:nvPr/>
        </p:nvSpPr>
        <p:spPr>
          <a:xfrm>
            <a:off x="528392" y="2043549"/>
            <a:ext cx="301844" cy="27608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ED3CFA-6898-636B-F2D0-88B1BA2AA229}"/>
              </a:ext>
            </a:extLst>
          </p:cNvPr>
          <p:cNvSpPr txBox="1"/>
          <p:nvPr/>
        </p:nvSpPr>
        <p:spPr>
          <a:xfrm>
            <a:off x="830236" y="2043549"/>
            <a:ext cx="3226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 err="1"/>
              <a:t>Each</a:t>
            </a:r>
            <a:r>
              <a:rPr lang="fr-FR" i="1" dirty="0"/>
              <a:t> point </a:t>
            </a:r>
            <a:r>
              <a:rPr lang="fr-FR" i="1" dirty="0" err="1"/>
              <a:t>represents</a:t>
            </a:r>
            <a:r>
              <a:rPr lang="fr-FR" i="1" dirty="0"/>
              <a:t> a pair of values, </a:t>
            </a:r>
          </a:p>
          <a:p>
            <a:r>
              <a:rPr lang="fr-FR" i="1" dirty="0"/>
              <a:t>one for </a:t>
            </a:r>
            <a:r>
              <a:rPr lang="fr-FR" i="1" dirty="0" err="1"/>
              <a:t>each</a:t>
            </a:r>
            <a:r>
              <a:rPr lang="fr-FR" i="1" dirty="0"/>
              <a:t> variable </a:t>
            </a:r>
            <a:r>
              <a:rPr lang="fr-FR" i="1" dirty="0" err="1"/>
              <a:t>plotted</a:t>
            </a:r>
            <a:r>
              <a:rPr lang="fr-FR" i="1" dirty="0"/>
              <a:t> </a:t>
            </a:r>
            <a:endParaRPr lang="en-US" i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A3C2F90-221A-A4D1-9AD2-2D76F523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B050"/>
                </a:solidFill>
                <a:latin typeface="Nunito Black" pitchFamily="2" charset="0"/>
              </a:rPr>
              <a:t>Relationship plots: </a:t>
            </a:r>
            <a:r>
              <a:rPr lang="en-GB" sz="2000" dirty="0">
                <a:solidFill>
                  <a:srgbClr val="00B050"/>
                </a:solidFill>
                <a:latin typeface="Nunito" pitchFamily="2" charset="0"/>
              </a:rPr>
              <a:t>Scatter plot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1E4FC9-B6E9-99D6-C534-C18124C928F8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 b="1" u="sng" dirty="0" err="1">
                <a:solidFill>
                  <a:srgbClr val="00B050"/>
                </a:solidFill>
                <a:latin typeface="Nunito" pitchFamily="2" charset="0"/>
              </a:rPr>
              <a:t>Scatter</a:t>
            </a:r>
            <a:r>
              <a:rPr lang="fr-FR" sz="1800" b="1" u="sng" dirty="0">
                <a:solidFill>
                  <a:srgbClr val="00B050"/>
                </a:solidFill>
                <a:latin typeface="Nunito" pitchFamily="2" charset="0"/>
              </a:rPr>
              <a:t> plots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show the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relationship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between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two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numerical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variables 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with dots (or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any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symbols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)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7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B050"/>
                </a:solidFill>
                <a:latin typeface="Nunito Black" pitchFamily="2" charset="0"/>
              </a:rPr>
              <a:t>Relationship plots: </a:t>
            </a:r>
            <a:r>
              <a:rPr lang="en-GB" sz="2000" dirty="0">
                <a:solidFill>
                  <a:srgbClr val="00B050"/>
                </a:solidFill>
                <a:latin typeface="Nunito" pitchFamily="2" charset="0"/>
              </a:rPr>
              <a:t>Scatter plot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9A07D5-BA35-F586-4740-7A2D4CE416B7}"/>
              </a:ext>
            </a:extLst>
          </p:cNvPr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They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can help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identify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patterns </a:t>
            </a:r>
            <a:r>
              <a:rPr lang="fr-FR" sz="1800" b="1" dirty="0" err="1">
                <a:solidFill>
                  <a:srgbClr val="00B050"/>
                </a:solidFill>
                <a:latin typeface="Nunito" pitchFamily="2" charset="0"/>
              </a:rPr>
              <a:t>within</a:t>
            </a:r>
            <a:r>
              <a:rPr lang="fr-FR" sz="1800" b="1" dirty="0">
                <a:solidFill>
                  <a:srgbClr val="00B050"/>
                </a:solidFill>
                <a:latin typeface="Nunito" pitchFamily="2" charset="0"/>
              </a:rPr>
              <a:t> the data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,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such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as </a:t>
            </a:r>
            <a:r>
              <a:rPr lang="fr-FR" sz="1800" u="sng" dirty="0" err="1">
                <a:solidFill>
                  <a:schemeClr val="tx1"/>
                </a:solidFill>
                <a:latin typeface="Nunito" pitchFamily="2" charset="0"/>
              </a:rPr>
              <a:t>linear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or </a:t>
            </a:r>
            <a:r>
              <a:rPr lang="fr-FR" sz="1800" u="sng" dirty="0">
                <a:solidFill>
                  <a:schemeClr val="tx1"/>
                </a:solidFill>
                <a:latin typeface="Nunito" pitchFamily="2" charset="0"/>
              </a:rPr>
              <a:t>non-</a:t>
            </a:r>
            <a:r>
              <a:rPr lang="fr-FR" sz="1800" u="sng" dirty="0" err="1">
                <a:solidFill>
                  <a:schemeClr val="tx1"/>
                </a:solidFill>
                <a:latin typeface="Nunito" pitchFamily="2" charset="0"/>
              </a:rPr>
              <a:t>linear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relationships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 (or </a:t>
            </a:r>
            <a:r>
              <a:rPr lang="fr-FR" sz="1800" dirty="0" err="1">
                <a:solidFill>
                  <a:schemeClr val="tx1"/>
                </a:solidFill>
                <a:latin typeface="Nunito" pitchFamily="2" charset="0"/>
              </a:rPr>
              <a:t>correlation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).   </a:t>
            </a: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16F827C-9ADF-93E1-1B78-4FB6DEF70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14430" r="7683" b="11522"/>
          <a:stretch/>
        </p:blipFill>
        <p:spPr bwMode="auto">
          <a:xfrm>
            <a:off x="2054925" y="1564872"/>
            <a:ext cx="5202218" cy="290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130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DE130C0-D612-6C07-7DD2-2DB471F5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1168037"/>
            <a:ext cx="3951288" cy="30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DBED77-0B64-148E-798D-5F3911EE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56" y="1801637"/>
            <a:ext cx="3741744" cy="33530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3168809-7065-D138-06BD-6C99E5D06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818" y="947247"/>
            <a:ext cx="2565091" cy="73564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FD3E588-E784-D97B-A2CE-E901E789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3" y="2255687"/>
            <a:ext cx="3342278" cy="15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65E283C-EB72-E1D1-11FA-84798634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B050"/>
                </a:solidFill>
                <a:latin typeface="Nunito" pitchFamily="2" charset="0"/>
              </a:rPr>
              <a:t>Scatter plots</a:t>
            </a:r>
            <a:r>
              <a:rPr lang="en-GB" sz="2000" b="0" dirty="0">
                <a:solidFill>
                  <a:srgbClr val="00B050"/>
                </a:solidFill>
                <a:latin typeface="Nunito" pitchFamily="2" charset="0"/>
              </a:rPr>
              <a:t> with Seaborn</a:t>
            </a:r>
          </a:p>
        </p:txBody>
      </p:sp>
    </p:spTree>
    <p:extLst>
      <p:ext uri="{BB962C8B-B14F-4D97-AF65-F5344CB8AC3E}">
        <p14:creationId xmlns:p14="http://schemas.microsoft.com/office/powerpoint/2010/main" val="10060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C7B6E31-59CA-44CC-8ED0-F0427396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AC09BC-4851-4349-ACD4-45C121FCC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-1" y="0"/>
            <a:ext cx="2995749" cy="5137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5083E3-9312-4DFD-A0BE-2E0FAD95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6D026A-3988-49A9-81FC-45FDFA0424E3}"/>
              </a:ext>
            </a:extLst>
          </p:cNvPr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3951E-08EA-5E4C-0C27-21CDC711DF34}"/>
              </a:ext>
            </a:extLst>
          </p:cNvPr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What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</a:t>
            </a: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is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Data </a:t>
            </a: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visualization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?</a:t>
            </a:r>
            <a:endParaRPr lang="fr-FR" kern="1200" dirty="0">
              <a:ln w="12700">
                <a:noFill/>
              </a:ln>
              <a:solidFill>
                <a:schemeClr val="bg1"/>
              </a:solidFill>
              <a:latin typeface="Nunito ExtraBold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13F652-662A-276E-6BE2-6C92D309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24" y="1705429"/>
            <a:ext cx="679616" cy="6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51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Comparison plots: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Line plot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9A07D5-BA35-F586-4740-7A2D4CE416B7}"/>
              </a:ext>
            </a:extLst>
          </p:cNvPr>
          <p:cNvSpPr txBox="1"/>
          <p:nvPr/>
        </p:nvSpPr>
        <p:spPr>
          <a:xfrm>
            <a:off x="457200" y="789696"/>
            <a:ext cx="822959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 b="1" u="sng" dirty="0">
                <a:solidFill>
                  <a:srgbClr val="0070C0"/>
                </a:solidFill>
                <a:latin typeface="Nunito" pitchFamily="2" charset="0"/>
              </a:rPr>
              <a:t>Line plots</a:t>
            </a:r>
            <a:r>
              <a:rPr lang="fr-FR" sz="1800" b="1" dirty="0">
                <a:solidFill>
                  <a:srgbClr val="0070C0"/>
                </a:solidFill>
                <a:latin typeface="Nunito" pitchFamily="2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Nunito" pitchFamily="2" charset="0"/>
              </a:rPr>
              <a:t>show the </a:t>
            </a:r>
            <a:r>
              <a:rPr lang="fr-FR" sz="1800" b="1" dirty="0" err="1">
                <a:solidFill>
                  <a:srgbClr val="0070C0"/>
                </a:solidFill>
                <a:latin typeface="Nunito" pitchFamily="2" charset="0"/>
              </a:rPr>
              <a:t>evolution</a:t>
            </a:r>
            <a:r>
              <a:rPr lang="fr-FR" sz="1800" b="1" dirty="0">
                <a:solidFill>
                  <a:srgbClr val="0070C0"/>
                </a:solidFill>
                <a:latin typeface="Nunito" pitchFamily="2" charset="0"/>
              </a:rPr>
              <a:t> of</a:t>
            </a:r>
            <a:r>
              <a:rPr lang="en-US" sz="1800" b="1" dirty="0">
                <a:solidFill>
                  <a:srgbClr val="0070C0"/>
                </a:solidFill>
                <a:latin typeface="Nunito" pitchFamily="2" charset="0"/>
              </a:rPr>
              <a:t> numerical data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by building line segments between points</a:t>
            </a: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2" name="Image 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844845F1-CF47-A5B6-9480-73081265E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1"/>
          <a:stretch/>
        </p:blipFill>
        <p:spPr>
          <a:xfrm>
            <a:off x="4201886" y="1370587"/>
            <a:ext cx="4187600" cy="2983217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1CA7609-71E9-E5D5-9452-BA3B1B97FBAE}"/>
              </a:ext>
            </a:extLst>
          </p:cNvPr>
          <p:cNvSpPr/>
          <p:nvPr/>
        </p:nvSpPr>
        <p:spPr>
          <a:xfrm>
            <a:off x="674155" y="1864850"/>
            <a:ext cx="301844" cy="276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CA6603-0080-6897-B6FC-CED6ED15B77F}"/>
              </a:ext>
            </a:extLst>
          </p:cNvPr>
          <p:cNvSpPr txBox="1"/>
          <p:nvPr/>
        </p:nvSpPr>
        <p:spPr>
          <a:xfrm>
            <a:off x="1028115" y="1854075"/>
            <a:ext cx="2643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+mj-lt"/>
              </a:rPr>
              <a:t>You can add multiple variables to a line plot using color 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69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Comparison plots: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Line plot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9A07D5-BA35-F586-4740-7A2D4CE416B7}"/>
              </a:ext>
            </a:extLst>
          </p:cNvPr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Line plots are used to identify </a:t>
            </a:r>
            <a:r>
              <a:rPr lang="en-US" sz="1800" b="1" dirty="0">
                <a:solidFill>
                  <a:srgbClr val="0070C0"/>
                </a:solidFill>
                <a:latin typeface="Nunito" pitchFamily="2" charset="0"/>
              </a:rPr>
              <a:t>trends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and </a:t>
            </a:r>
            <a:r>
              <a:rPr lang="en-US" sz="1800" b="1" dirty="0">
                <a:solidFill>
                  <a:srgbClr val="0070C0"/>
                </a:solidFill>
                <a:latin typeface="Nunito" pitchFamily="2" charset="0"/>
              </a:rPr>
              <a:t>seasonal patterns</a:t>
            </a:r>
            <a:r>
              <a:rPr lang="en-US" sz="1800" dirty="0">
                <a:solidFill>
                  <a:srgbClr val="0070C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in time series data (indexed by time) </a:t>
            </a:r>
            <a:endParaRPr lang="en-US" sz="1800" dirty="0">
              <a:latin typeface="Nunito" pitchFamily="2" charset="0"/>
            </a:endParaRP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6" name="Image 5" descr="Une image contenant texte, Police, diagramme, Tracé&#10;&#10;Description générée automatiquement">
            <a:extLst>
              <a:ext uri="{FF2B5EF4-FFF2-40B4-BE49-F238E27FC236}">
                <a16:creationId xmlns:a16="http://schemas.microsoft.com/office/drawing/2014/main" id="{12F6602D-90DB-2C7B-40A9-0EAF3CFDC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61"/>
          <a:stretch/>
        </p:blipFill>
        <p:spPr>
          <a:xfrm>
            <a:off x="1044337" y="1794964"/>
            <a:ext cx="6437777" cy="19655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3CB7AB-66C8-5F15-A027-E597D7F426BB}"/>
              </a:ext>
            </a:extLst>
          </p:cNvPr>
          <p:cNvSpPr txBox="1"/>
          <p:nvPr/>
        </p:nvSpPr>
        <p:spPr>
          <a:xfrm>
            <a:off x="2090942" y="3760517"/>
            <a:ext cx="2172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Seasonal pattern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2ECA8D-769E-10DC-458A-B63BF1B0427E}"/>
              </a:ext>
            </a:extLst>
          </p:cNvPr>
          <p:cNvSpPr txBox="1"/>
          <p:nvPr/>
        </p:nvSpPr>
        <p:spPr>
          <a:xfrm>
            <a:off x="5687203" y="3760517"/>
            <a:ext cx="2172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356101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Line plot </a:t>
            </a:r>
            <a:r>
              <a:rPr lang="en-GB" sz="2000" b="0" dirty="0">
                <a:solidFill>
                  <a:srgbClr val="0070C0"/>
                </a:solidFill>
                <a:latin typeface="Nunito" pitchFamily="2" charset="0"/>
              </a:rPr>
              <a:t>with Seaborn</a:t>
            </a:r>
            <a:endParaRPr lang="en-GB" sz="2000" dirty="0">
              <a:solidFill>
                <a:srgbClr val="0070C0"/>
              </a:solidFill>
              <a:latin typeface="Nunito" pitchFamily="2" charset="0"/>
            </a:endParaRPr>
          </a:p>
        </p:txBody>
      </p:sp>
      <p:pic>
        <p:nvPicPr>
          <p:cNvPr id="2" name="Image 1" descr="Une image contenant capture d’écran, texte, diagramme, Tracé&#10;&#10;Description générée automatiquement">
            <a:extLst>
              <a:ext uri="{FF2B5EF4-FFF2-40B4-BE49-F238E27FC236}">
                <a16:creationId xmlns:a16="http://schemas.microsoft.com/office/drawing/2014/main" id="{8695945A-CBFA-79F0-A10E-17EDB217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63" y="1531419"/>
            <a:ext cx="3555384" cy="2665163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10AB9AC7-6703-AD46-C919-693EECD9F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472" y="1091762"/>
            <a:ext cx="1811982" cy="519664"/>
          </a:xfrm>
          <a:prstGeom prst="rect">
            <a:avLst/>
          </a:prstGeom>
        </p:spPr>
      </p:pic>
      <p:pic>
        <p:nvPicPr>
          <p:cNvPr id="5" name="Image 4" descr="Une image contenant texte, Police, nombre&#10;&#10;Description générée automatiquement">
            <a:extLst>
              <a:ext uri="{FF2B5EF4-FFF2-40B4-BE49-F238E27FC236}">
                <a16:creationId xmlns:a16="http://schemas.microsoft.com/office/drawing/2014/main" id="{972207AA-7626-49B4-1D94-CD8B674FD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561" y="2137784"/>
            <a:ext cx="1664588" cy="14524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948629-411B-D52B-C886-0E859E7727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8" t="25465" r="31557" b="29864"/>
          <a:stretch/>
        </p:blipFill>
        <p:spPr>
          <a:xfrm>
            <a:off x="661192" y="1713447"/>
            <a:ext cx="3555384" cy="228844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03FF30A-1375-508D-6E70-D7B695A4ADAC}"/>
              </a:ext>
            </a:extLst>
          </p:cNvPr>
          <p:cNvSpPr/>
          <p:nvPr/>
        </p:nvSpPr>
        <p:spPr>
          <a:xfrm>
            <a:off x="3799423" y="2763261"/>
            <a:ext cx="263472" cy="20147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6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Comparison plots: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Bar plot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5FF08-6BE7-2CF3-8CAC-ECCD889D902E}"/>
              </a:ext>
            </a:extLst>
          </p:cNvPr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  <a:latin typeface="Nunito" pitchFamily="2" charset="0"/>
              </a:rPr>
              <a:t>Bar plots</a:t>
            </a:r>
            <a:r>
              <a:rPr lang="en-US" sz="1800" b="1" dirty="0">
                <a:solidFill>
                  <a:srgbClr val="0070C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represent categorical data with rectangular bars. Each bar usually represents a potential value of the data.</a:t>
            </a: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02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Comparison plots: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Bar plot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5FF08-6BE7-2CF3-8CAC-ECCD889D902E}"/>
              </a:ext>
            </a:extLst>
          </p:cNvPr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  <a:latin typeface="Nunito" pitchFamily="2" charset="0"/>
              </a:rPr>
              <a:t>Bar </a:t>
            </a:r>
            <a:r>
              <a:rPr lang="en-US" sz="1800" b="1" u="sng">
                <a:solidFill>
                  <a:srgbClr val="0070C0"/>
                </a:solidFill>
                <a:latin typeface="Nunito" pitchFamily="2" charset="0"/>
              </a:rPr>
              <a:t>plots</a:t>
            </a:r>
            <a:r>
              <a:rPr lang="en-US" sz="1800" b="1">
                <a:solidFill>
                  <a:srgbClr val="0070C0"/>
                </a:solidFill>
                <a:latin typeface="Nunito" pitchFamily="2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Nunito" pitchFamily="2" charset="0"/>
              </a:rPr>
              <a:t>represent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categorical data with rectangular bars. Each bar usually represents a potential value of the data.</a:t>
            </a: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017F761D-4F94-FB77-5D84-9465D03692D3}"/>
              </a:ext>
            </a:extLst>
          </p:cNvPr>
          <p:cNvSpPr/>
          <p:nvPr/>
        </p:nvSpPr>
        <p:spPr>
          <a:xfrm>
            <a:off x="674155" y="1785533"/>
            <a:ext cx="301844" cy="276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287EA7-611C-061E-3A43-9D9EA575E376}"/>
              </a:ext>
            </a:extLst>
          </p:cNvPr>
          <p:cNvSpPr txBox="1"/>
          <p:nvPr/>
        </p:nvSpPr>
        <p:spPr>
          <a:xfrm>
            <a:off x="1006373" y="1766648"/>
            <a:ext cx="23586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Make</a:t>
            </a:r>
            <a:r>
              <a:rPr lang="en-US" b="1" dirty="0">
                <a:solidFill>
                  <a:srgbClr val="E61853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numerical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comparisons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between different categories</a:t>
            </a: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AD96C63-75F5-FFEB-12F4-54CA7390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74457" y="1502376"/>
            <a:ext cx="3768269" cy="2947920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7E5E972-FD9F-7E53-9868-B3F09A4B8B58}"/>
              </a:ext>
            </a:extLst>
          </p:cNvPr>
          <p:cNvSpPr/>
          <p:nvPr/>
        </p:nvSpPr>
        <p:spPr>
          <a:xfrm>
            <a:off x="643781" y="2749574"/>
            <a:ext cx="301844" cy="276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2D0994-09AA-63D9-D3F3-5E673FE179E5}"/>
              </a:ext>
            </a:extLst>
          </p:cNvPr>
          <p:cNvSpPr txBox="1"/>
          <p:nvPr/>
        </p:nvSpPr>
        <p:spPr>
          <a:xfrm>
            <a:off x="975999" y="2730689"/>
            <a:ext cx="2358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Bars can be represented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horizontally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vertically</a:t>
            </a:r>
          </a:p>
        </p:txBody>
      </p:sp>
    </p:spTree>
    <p:extLst>
      <p:ext uri="{BB962C8B-B14F-4D97-AF65-F5344CB8AC3E}">
        <p14:creationId xmlns:p14="http://schemas.microsoft.com/office/powerpoint/2010/main" val="10899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>
            <a:extLst>
              <a:ext uri="{FF2B5EF4-FFF2-40B4-BE49-F238E27FC236}">
                <a16:creationId xmlns:a16="http://schemas.microsoft.com/office/drawing/2014/main" id="{4F63DF71-B2DE-5479-503B-833BC9A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Comparison plots: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Stacked</a:t>
            </a:r>
            <a:r>
              <a:rPr lang="en-GB" sz="2000" dirty="0">
                <a:solidFill>
                  <a:srgbClr val="0070C0"/>
                </a:solidFill>
                <a:latin typeface="Nunito Black" pitchFamily="2" charset="0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Nunito" pitchFamily="2" charset="0"/>
              </a:rPr>
              <a:t>bar plot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5FF08-6BE7-2CF3-8CAC-ECCD889D902E}"/>
              </a:ext>
            </a:extLst>
          </p:cNvPr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  <a:latin typeface="Nunito" pitchFamily="2" charset="0"/>
              </a:rPr>
              <a:t>Stacked bar plots</a:t>
            </a:r>
            <a:r>
              <a:rPr lang="en-US" sz="1800" b="1" dirty="0">
                <a:solidFill>
                  <a:srgbClr val="0070C0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extend standard bar plot by looking at numerical values across two categorical variables </a:t>
            </a: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4" name="Picture 6" descr="Horizontal stacked bar chart of revenue by store and department">
            <a:extLst>
              <a:ext uri="{FF2B5EF4-FFF2-40B4-BE49-F238E27FC236}">
                <a16:creationId xmlns:a16="http://schemas.microsoft.com/office/drawing/2014/main" id="{B0930460-F806-85DD-8404-799042938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61" y="1235962"/>
            <a:ext cx="4106596" cy="294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573B1F-D17A-5C52-1B55-8D42B96971AF}"/>
              </a:ext>
            </a:extLst>
          </p:cNvPr>
          <p:cNvSpPr txBox="1"/>
          <p:nvPr/>
        </p:nvSpPr>
        <p:spPr>
          <a:xfrm>
            <a:off x="1011835" y="1888929"/>
            <a:ext cx="26530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Sub-bars (colors) represent the categories of the second variable </a:t>
            </a:r>
            <a:endParaRPr lang="en-US" b="1" dirty="0">
              <a:solidFill>
                <a:srgbClr val="003A70"/>
              </a:solidFill>
              <a:latin typeface="Nunito" pitchFamily="2" charset="0"/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341484D-03F4-9712-1AB3-D9BA23F0FA18}"/>
              </a:ext>
            </a:extLst>
          </p:cNvPr>
          <p:cNvSpPr/>
          <p:nvPr/>
        </p:nvSpPr>
        <p:spPr>
          <a:xfrm>
            <a:off x="709991" y="1888929"/>
            <a:ext cx="301844" cy="276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AAC42F-5FDC-39A0-94FF-ADF02ED89338}"/>
              </a:ext>
            </a:extLst>
          </p:cNvPr>
          <p:cNvSpPr txBox="1"/>
          <p:nvPr/>
        </p:nvSpPr>
        <p:spPr>
          <a:xfrm>
            <a:off x="4894237" y="4206215"/>
            <a:ext cx="322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Revenue per store and </a:t>
            </a:r>
            <a:r>
              <a:rPr lang="fr-FR" sz="1200" dirty="0" err="1"/>
              <a:t>product</a:t>
            </a:r>
            <a:r>
              <a:rPr lang="fr-FR" sz="1200" dirty="0"/>
              <a:t> 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7585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26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More plots: </a:t>
            </a:r>
            <a:r>
              <a:rPr lang="en-GB" sz="2000" dirty="0">
                <a:latin typeface="Nunito" pitchFamily="2" charset="0"/>
              </a:rPr>
              <a:t>Python graph gallery</a:t>
            </a:r>
          </a:p>
        </p:txBody>
      </p: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E588182F-6FC7-04A9-794F-3C529401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2" y="848851"/>
            <a:ext cx="3398334" cy="3566568"/>
          </a:xfrm>
          <a:prstGeom prst="rect">
            <a:avLst/>
          </a:prstGeom>
        </p:spPr>
      </p:pic>
      <p:pic>
        <p:nvPicPr>
          <p:cNvPr id="7" name="Image 6" descr="Une image contenant texte, capture d’écran, rose, Police&#10;&#10;Description générée automatiquement">
            <a:extLst>
              <a:ext uri="{FF2B5EF4-FFF2-40B4-BE49-F238E27FC236}">
                <a16:creationId xmlns:a16="http://schemas.microsoft.com/office/drawing/2014/main" id="{DF003900-E06D-ABC1-023C-57B9E7DB1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58"/>
          <a:stretch/>
        </p:blipFill>
        <p:spPr>
          <a:xfrm>
            <a:off x="4661072" y="1235308"/>
            <a:ext cx="3389199" cy="267288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9869795-70A1-1475-8EEB-B37CDD9E340F}"/>
              </a:ext>
            </a:extLst>
          </p:cNvPr>
          <p:cNvSpPr txBox="1"/>
          <p:nvPr/>
        </p:nvSpPr>
        <p:spPr>
          <a:xfrm>
            <a:off x="6211426" y="911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A7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https://python-graph-gallery.com/</a:t>
            </a:r>
            <a:endParaRPr lang="en-US" dirty="0">
              <a:solidFill>
                <a:srgbClr val="003A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3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C7B6E31-59CA-44CC-8ED0-F0427396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AC09BC-4851-4349-ACD4-45C121FCC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-1" y="0"/>
            <a:ext cx="2995749" cy="5137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5083E3-9312-4DFD-A0BE-2E0FAD95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8" t="19428" r="50214" b="23683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6D026A-3988-49A9-81FC-45FDFA0424E3}"/>
              </a:ext>
            </a:extLst>
          </p:cNvPr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 dirty="0">
              <a:latin typeface="Nunito" pitchFamily="2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3951E-08EA-5E4C-0C27-21CDC711DF34}"/>
              </a:ext>
            </a:extLst>
          </p:cNvPr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Exploratory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Data </a:t>
            </a:r>
            <a:r>
              <a:rPr lang="fr-FR" sz="2400" b="1" kern="1200" dirty="0" err="1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Analysis</a:t>
            </a:r>
            <a:r>
              <a:rPr lang="fr-FR" sz="2400" b="1" kern="1200" dirty="0">
                <a:ln w="12700">
                  <a:noFill/>
                </a:ln>
                <a:solidFill>
                  <a:schemeClr val="bg1"/>
                </a:solidFill>
                <a:latin typeface="Nunito ExtraBold" pitchFamily="2" charset="0"/>
              </a:rPr>
              <a:t> (EDA) </a:t>
            </a:r>
            <a:endParaRPr lang="fr-FR" kern="1200" dirty="0">
              <a:ln w="12700">
                <a:noFill/>
              </a:ln>
              <a:solidFill>
                <a:schemeClr val="bg1"/>
              </a:solidFill>
              <a:latin typeface="Nunito ExtraBold" pitchFamily="2" charset="0"/>
            </a:endParaRPr>
          </a:p>
        </p:txBody>
      </p:sp>
      <p:pic>
        <p:nvPicPr>
          <p:cNvPr id="4" name="Image 3" descr="Une image contenant capture d’écran, Graphique, conception, graphisme&#10;&#10;Description générée automatiquement">
            <a:extLst>
              <a:ext uri="{FF2B5EF4-FFF2-40B4-BE49-F238E27FC236}">
                <a16:creationId xmlns:a16="http://schemas.microsoft.com/office/drawing/2014/main" id="{7CF4F75F-FD45-A9F8-FA70-D981FD9C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65" y="1849940"/>
            <a:ext cx="530459" cy="5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88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Exploratory Data Analysis (EDA)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88555" y="846276"/>
            <a:ext cx="836688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i="0" u="sng" dirty="0">
                <a:solidFill>
                  <a:schemeClr val="bg2"/>
                </a:solidFill>
                <a:effectLst/>
                <a:latin typeface="Nunito" pitchFamily="2" charset="0"/>
              </a:rPr>
              <a:t>Exploratory Data Analysis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effectLst/>
                <a:latin typeface="Nunito" pitchFamily="2" charset="0"/>
              </a:rPr>
              <a:t>is the process of performing initial investigations on data with the help of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summary statistics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effectLst/>
                <a:latin typeface="Nunito" pitchFamily="2" charset="0"/>
              </a:rPr>
              <a:t>and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graphical representations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7AD9DF3-3EF7-7838-4A58-9D2E253B39CE}"/>
              </a:ext>
            </a:extLst>
          </p:cNvPr>
          <p:cNvGrpSpPr/>
          <p:nvPr/>
        </p:nvGrpSpPr>
        <p:grpSpPr>
          <a:xfrm>
            <a:off x="1059543" y="1658982"/>
            <a:ext cx="6744801" cy="2750586"/>
            <a:chOff x="721418" y="1492607"/>
            <a:chExt cx="7496583" cy="315209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ACA89F1-F95F-F11A-FF65-4945E63E85E8}"/>
                </a:ext>
              </a:extLst>
            </p:cNvPr>
            <p:cNvGrpSpPr/>
            <p:nvPr/>
          </p:nvGrpSpPr>
          <p:grpSpPr>
            <a:xfrm>
              <a:off x="721418" y="1492607"/>
              <a:ext cx="7496583" cy="3152093"/>
              <a:chOff x="856389" y="890135"/>
              <a:chExt cx="7038940" cy="2685728"/>
            </a:xfrm>
          </p:grpSpPr>
          <p:pic>
            <p:nvPicPr>
              <p:cNvPr id="9" name="Picture 2" descr="Data Science Process: A Beginner's Guide in Plain English">
                <a:extLst>
                  <a:ext uri="{FF2B5EF4-FFF2-40B4-BE49-F238E27FC236}">
                    <a16:creationId xmlns:a16="http://schemas.microsoft.com/office/drawing/2014/main" id="{B9CC21CF-200B-034C-8DE8-6CDE74854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61" b="36935"/>
              <a:stretch/>
            </p:blipFill>
            <p:spPr bwMode="auto">
              <a:xfrm>
                <a:off x="1016047" y="2135080"/>
                <a:ext cx="6879282" cy="485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Data Science Process: A Beginner's Guide in Plain English">
                <a:extLst>
                  <a:ext uri="{FF2B5EF4-FFF2-40B4-BE49-F238E27FC236}">
                    <a16:creationId xmlns:a16="http://schemas.microsoft.com/office/drawing/2014/main" id="{51CE0034-918D-B75E-437F-23872245E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9024"/>
              <a:stretch/>
            </p:blipFill>
            <p:spPr bwMode="auto">
              <a:xfrm>
                <a:off x="942985" y="890135"/>
                <a:ext cx="6879282" cy="1112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Data Science Process: A Beginner's Guide in Plain English">
                <a:extLst>
                  <a:ext uri="{FF2B5EF4-FFF2-40B4-BE49-F238E27FC236}">
                    <a16:creationId xmlns:a16="http://schemas.microsoft.com/office/drawing/2014/main" id="{DA3986BF-3BD9-3B5C-2875-F6472DFAAA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565"/>
              <a:stretch/>
            </p:blipFill>
            <p:spPr bwMode="auto">
              <a:xfrm>
                <a:off x="856389" y="2769865"/>
                <a:ext cx="6879282" cy="8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F96B4A-884A-1811-B920-68486F58DEA5}"/>
                </a:ext>
              </a:extLst>
            </p:cNvPr>
            <p:cNvSpPr/>
            <p:nvPr/>
          </p:nvSpPr>
          <p:spPr>
            <a:xfrm>
              <a:off x="5754914" y="3238400"/>
              <a:ext cx="2068286" cy="375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661E1-5533-03E6-EA0B-625586AB0B55}"/>
              </a:ext>
            </a:extLst>
          </p:cNvPr>
          <p:cNvSpPr/>
          <p:nvPr/>
        </p:nvSpPr>
        <p:spPr>
          <a:xfrm>
            <a:off x="3439885" y="1865085"/>
            <a:ext cx="1690914" cy="943429"/>
          </a:xfrm>
          <a:prstGeom prst="rect">
            <a:avLst/>
          </a:prstGeom>
          <a:noFill/>
          <a:ln w="38100">
            <a:solidFill>
              <a:srgbClr val="003A7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9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Exploratory Data Analysis (EDA)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88555" y="846276"/>
            <a:ext cx="836688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i="0" u="sng" dirty="0">
                <a:solidFill>
                  <a:schemeClr val="bg2"/>
                </a:solidFill>
                <a:effectLst/>
                <a:latin typeface="Nunito" pitchFamily="2" charset="0"/>
              </a:rPr>
              <a:t>Exploratory Data Analysis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effectLst/>
                <a:latin typeface="Nunito" pitchFamily="2" charset="0"/>
              </a:rPr>
              <a:t>is the process of performing initial investigations on data with the help of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summary statistics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effectLst/>
                <a:latin typeface="Nunito" pitchFamily="2" charset="0"/>
              </a:rPr>
              <a:t>and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Nunito" pitchFamily="2" charset="0"/>
              </a:rPr>
              <a:t>graphical representations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0AD0A9-6FE5-3CAA-A4FD-B8203BA2A557}"/>
              </a:ext>
            </a:extLst>
          </p:cNvPr>
          <p:cNvSpPr txBox="1"/>
          <p:nvPr/>
        </p:nvSpPr>
        <p:spPr>
          <a:xfrm>
            <a:off x="388555" y="1709277"/>
            <a:ext cx="74598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>
                <a:solidFill>
                  <a:srgbClr val="003A70"/>
                </a:solidFill>
                <a:latin typeface="Nunito" pitchFamily="2" charset="0"/>
              </a:rPr>
              <a:t>Why is it useful 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Understand the data better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Uncover </a:t>
            </a:r>
            <a:r>
              <a:rPr lang="en-US" sz="1600" b="1" dirty="0">
                <a:solidFill>
                  <a:srgbClr val="003A70"/>
                </a:solidFill>
                <a:latin typeface="+mj-lt"/>
              </a:rPr>
              <a:t>underlying patterns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or </a:t>
            </a:r>
            <a:r>
              <a:rPr lang="en-US" sz="1600" b="1" dirty="0">
                <a:solidFill>
                  <a:srgbClr val="003A70"/>
                </a:solidFill>
                <a:latin typeface="+mj-lt"/>
              </a:rPr>
              <a:t>biases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Detect </a:t>
            </a:r>
            <a:r>
              <a:rPr lang="en-US" sz="1600" b="1" dirty="0">
                <a:solidFill>
                  <a:srgbClr val="003A70"/>
                </a:solidFill>
                <a:latin typeface="+mj-lt"/>
              </a:rPr>
              <a:t>anomalies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or extreme values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assumptions before building a predictive model </a:t>
            </a:r>
          </a:p>
        </p:txBody>
      </p:sp>
    </p:spTree>
    <p:extLst>
      <p:ext uri="{BB962C8B-B14F-4D97-AF65-F5344CB8AC3E}">
        <p14:creationId xmlns:p14="http://schemas.microsoft.com/office/powerpoint/2010/main" val="89914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Data visualization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449943" y="848454"/>
            <a:ext cx="709171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bg2"/>
                </a:solidFill>
                <a:latin typeface="Nunito" pitchFamily="2" charset="0"/>
              </a:rPr>
              <a:t>Data visualization</a:t>
            </a:r>
            <a:r>
              <a:rPr lang="en-US" sz="1800" b="1" dirty="0">
                <a:solidFill>
                  <a:schemeClr val="tx1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is the representation of data through the use of graphics, such as</a:t>
            </a:r>
            <a:r>
              <a:rPr lang="en-US" sz="1800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en-US" sz="1800" b="1" dirty="0">
                <a:solidFill>
                  <a:schemeClr val="bg2"/>
                </a:solidFill>
                <a:latin typeface="Nunito" pitchFamily="2" charset="0"/>
              </a:rPr>
              <a:t>charts/plots, maps,</a:t>
            </a:r>
            <a:r>
              <a:rPr lang="en-US" sz="1800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and </a:t>
            </a:r>
            <a:r>
              <a:rPr lang="en-US" sz="1800" b="1" dirty="0">
                <a:solidFill>
                  <a:schemeClr val="bg2"/>
                </a:solidFill>
                <a:latin typeface="Nunito" pitchFamily="2" charset="0"/>
              </a:rPr>
              <a:t>interactive dashboards</a:t>
            </a:r>
          </a:p>
        </p:txBody>
      </p:sp>
      <p:pic>
        <p:nvPicPr>
          <p:cNvPr id="22" name="Image 21" descr="Une image contenant capture d’écran, Graphique, graphisme, Caractère coloré&#10;&#10;Description générée automatiquement">
            <a:extLst>
              <a:ext uri="{FF2B5EF4-FFF2-40B4-BE49-F238E27FC236}">
                <a16:creationId xmlns:a16="http://schemas.microsoft.com/office/drawing/2014/main" id="{1AB88CF7-2CDD-A275-05C2-2E17B78E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2" y="826199"/>
            <a:ext cx="679949" cy="6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5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B883062-99B9-2D02-63F6-88D09B1B4233}"/>
              </a:ext>
            </a:extLst>
          </p:cNvPr>
          <p:cNvSpPr txBox="1"/>
          <p:nvPr/>
        </p:nvSpPr>
        <p:spPr>
          <a:xfrm>
            <a:off x="434739" y="788219"/>
            <a:ext cx="770051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We will use the </a:t>
            </a:r>
            <a:r>
              <a:rPr lang="en-US" sz="1800" b="1" dirty="0">
                <a:solidFill>
                  <a:srgbClr val="003A70"/>
                </a:solidFill>
                <a:latin typeface="Nunito" pitchFamily="2" charset="0"/>
              </a:rPr>
              <a:t>titanic prediction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 dataset as an example for Exploratory Data Analysis (EDA).</a:t>
            </a:r>
          </a:p>
        </p:txBody>
      </p:sp>
      <p:pic>
        <p:nvPicPr>
          <p:cNvPr id="8" name="Image 7" descr="Une image contenant texte, nombre, Police, ligne&#10;&#10;Description générée automatiquement">
            <a:extLst>
              <a:ext uri="{FF2B5EF4-FFF2-40B4-BE49-F238E27FC236}">
                <a16:creationId xmlns:a16="http://schemas.microsoft.com/office/drawing/2014/main" id="{BAAD2406-B233-8DD6-5147-7DE3CA783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1" r="15847" b="15659"/>
          <a:stretch/>
        </p:blipFill>
        <p:spPr>
          <a:xfrm>
            <a:off x="2996541" y="1608894"/>
            <a:ext cx="5410842" cy="24633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B749E67-F599-3992-AA6F-9A333447BB35}"/>
              </a:ext>
            </a:extLst>
          </p:cNvPr>
          <p:cNvSpPr txBox="1"/>
          <p:nvPr/>
        </p:nvSpPr>
        <p:spPr>
          <a:xfrm>
            <a:off x="881207" y="1903443"/>
            <a:ext cx="19273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G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oal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is to predict whether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passenger survived the titanic</a:t>
            </a:r>
            <a:endParaRPr lang="en-US" b="1" dirty="0">
              <a:solidFill>
                <a:srgbClr val="003A70"/>
              </a:solidFill>
              <a:latin typeface="Nunito" pitchFamily="2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222D150-B821-C1B5-EDA6-466C5EEF50CE}"/>
              </a:ext>
            </a:extLst>
          </p:cNvPr>
          <p:cNvSpPr/>
          <p:nvPr/>
        </p:nvSpPr>
        <p:spPr>
          <a:xfrm>
            <a:off x="585695" y="1920185"/>
            <a:ext cx="301844" cy="276085"/>
          </a:xfrm>
          <a:prstGeom prst="rightArrow">
            <a:avLst/>
          </a:prstGeom>
          <a:solidFill>
            <a:srgbClr val="003A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D3B26F6D-FD72-F7E4-5BEB-6188BE6D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Exploratory Data Analysis (EDA) ?</a:t>
            </a:r>
          </a:p>
        </p:txBody>
      </p:sp>
    </p:spTree>
    <p:extLst>
      <p:ext uri="{BB962C8B-B14F-4D97-AF65-F5344CB8AC3E}">
        <p14:creationId xmlns:p14="http://schemas.microsoft.com/office/powerpoint/2010/main" val="312763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33701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00B050"/>
                </a:solidFill>
                <a:latin typeface="Nunito" pitchFamily="2" charset="0"/>
              </a:rPr>
              <a:t>Univariate Analysis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Study the characteristics of the dataset’s variables individually </a:t>
            </a:r>
          </a:p>
          <a:p>
            <a:pPr>
              <a:spcAft>
                <a:spcPts val="600"/>
              </a:spcAft>
            </a:pPr>
            <a:endParaRPr lang="en-US" sz="1800" b="1" dirty="0">
              <a:solidFill>
                <a:schemeClr val="tx1"/>
              </a:solidFill>
              <a:latin typeface="Nunito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600" b="1" u="sng" dirty="0">
                <a:solidFill>
                  <a:srgbClr val="00B050"/>
                </a:solidFill>
                <a:latin typeface="Nunito" pitchFamily="2" charset="0"/>
              </a:rPr>
              <a:t>Examples: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Number of missing values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Data types (int/float, object, …)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Frequency of possible values (categorical data)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Summary statistics (continuous data)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2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4DB86721-FF0F-7A97-051D-F498DC64C64C}"/>
              </a:ext>
            </a:extLst>
          </p:cNvPr>
          <p:cNvGrpSpPr/>
          <p:nvPr/>
        </p:nvGrpSpPr>
        <p:grpSpPr>
          <a:xfrm>
            <a:off x="4936250" y="875744"/>
            <a:ext cx="2801386" cy="3090934"/>
            <a:chOff x="1570374" y="1358568"/>
            <a:chExt cx="2736637" cy="296042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75680B4-852F-32C2-3F1E-C92614A2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374" y="1358568"/>
              <a:ext cx="2736637" cy="29604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3FE980-2076-E6C2-9AA5-6E1D4D64C562}"/>
                </a:ext>
              </a:extLst>
            </p:cNvPr>
            <p:cNvSpPr/>
            <p:nvPr/>
          </p:nvSpPr>
          <p:spPr>
            <a:xfrm flipV="1">
              <a:off x="2647457" y="1828127"/>
              <a:ext cx="1002252" cy="21263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CDC40A-5CB6-0FB3-B44F-77DF72D67A53}"/>
                </a:ext>
              </a:extLst>
            </p:cNvPr>
            <p:cNvSpPr/>
            <p:nvPr/>
          </p:nvSpPr>
          <p:spPr>
            <a:xfrm flipV="1">
              <a:off x="3695791" y="1828125"/>
              <a:ext cx="537879" cy="2126341"/>
            </a:xfrm>
            <a:prstGeom prst="rect">
              <a:avLst/>
            </a:prstGeom>
            <a:noFill/>
            <a:ln>
              <a:solidFill>
                <a:srgbClr val="E6185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00B050"/>
                </a:solidFill>
                <a:latin typeface="Nunito" pitchFamily="2" charset="0"/>
              </a:rPr>
              <a:t>Univariate Analysis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42BF31-6965-1CF1-9BE7-5B6E9F631924}"/>
              </a:ext>
            </a:extLst>
          </p:cNvPr>
          <p:cNvSpPr txBox="1"/>
          <p:nvPr/>
        </p:nvSpPr>
        <p:spPr>
          <a:xfrm>
            <a:off x="7927231" y="1473088"/>
            <a:ext cx="12053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50" b="1" dirty="0">
                <a:solidFill>
                  <a:srgbClr val="E61853"/>
                </a:solidFill>
                <a:latin typeface="+mj-lt"/>
              </a:rPr>
              <a:t>Pandas </a:t>
            </a:r>
            <a:r>
              <a:rPr lang="fr-FR" sz="1050" b="1" dirty="0" err="1">
                <a:solidFill>
                  <a:srgbClr val="E61853"/>
                </a:solidFill>
                <a:latin typeface="+mj-lt"/>
              </a:rPr>
              <a:t>dtypes</a:t>
            </a:r>
            <a:endParaRPr lang="en-US" sz="1100" b="1" dirty="0">
              <a:solidFill>
                <a:srgbClr val="E61853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3C753D-D9D7-038B-908D-E42D0808912B}"/>
              </a:ext>
            </a:extLst>
          </p:cNvPr>
          <p:cNvSpPr txBox="1"/>
          <p:nvPr/>
        </p:nvSpPr>
        <p:spPr>
          <a:xfrm>
            <a:off x="7003879" y="330740"/>
            <a:ext cx="106156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50" b="1" dirty="0" err="1">
                <a:solidFill>
                  <a:srgbClr val="0070C0"/>
                </a:solidFill>
                <a:latin typeface="+mj-lt"/>
              </a:rPr>
              <a:t>Number</a:t>
            </a:r>
            <a:r>
              <a:rPr lang="fr-FR" sz="1050" b="1" dirty="0">
                <a:solidFill>
                  <a:srgbClr val="0070C0"/>
                </a:solidFill>
                <a:latin typeface="+mj-lt"/>
              </a:rPr>
              <a:t> of non-</a:t>
            </a:r>
            <a:r>
              <a:rPr lang="fr-FR" sz="1050" b="1" dirty="0" err="1">
                <a:solidFill>
                  <a:srgbClr val="0070C0"/>
                </a:solidFill>
                <a:latin typeface="+mj-lt"/>
              </a:rPr>
              <a:t>missing</a:t>
            </a:r>
            <a:r>
              <a:rPr lang="fr-FR" sz="1050" b="1" dirty="0">
                <a:solidFill>
                  <a:srgbClr val="0070C0"/>
                </a:solidFill>
                <a:latin typeface="+mj-lt"/>
              </a:rPr>
              <a:t> values</a:t>
            </a:r>
            <a:endParaRPr lang="en-US" sz="1100" b="1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EC2927A-2948-1B12-0A1B-8FE1CD8362CC}"/>
              </a:ext>
            </a:extLst>
          </p:cNvPr>
          <p:cNvCxnSpPr>
            <a:cxnSpLocks/>
          </p:cNvCxnSpPr>
          <p:nvPr/>
        </p:nvCxnSpPr>
        <p:spPr>
          <a:xfrm flipH="1">
            <a:off x="7572743" y="1710778"/>
            <a:ext cx="492697" cy="484357"/>
          </a:xfrm>
          <a:prstGeom prst="straightConnector1">
            <a:avLst/>
          </a:prstGeom>
          <a:ln w="28575">
            <a:solidFill>
              <a:srgbClr val="E618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734DB8D-0B6D-FC39-3D95-986BBF782725}"/>
              </a:ext>
            </a:extLst>
          </p:cNvPr>
          <p:cNvCxnSpPr>
            <a:cxnSpLocks/>
          </p:cNvCxnSpPr>
          <p:nvPr/>
        </p:nvCxnSpPr>
        <p:spPr>
          <a:xfrm flipH="1">
            <a:off x="6487884" y="672860"/>
            <a:ext cx="433939" cy="61300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128CB5D2-BBFD-1E3E-D728-2E535D37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13" y="1448171"/>
            <a:ext cx="3360492" cy="26778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0563BB7-1F1F-9E3D-99F7-6BB96346E6E3}"/>
              </a:ext>
            </a:extLst>
          </p:cNvPr>
          <p:cNvSpPr txBox="1"/>
          <p:nvPr/>
        </p:nvSpPr>
        <p:spPr>
          <a:xfrm>
            <a:off x="5000999" y="4066107"/>
            <a:ext cx="27366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Nunito" pitchFamily="2" charset="0"/>
              </a:rPr>
              <a:t>Missing values &amp; data types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Get general information on the data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0F736C-7706-95A0-703E-5D9A17FD97BA}"/>
              </a:ext>
            </a:extLst>
          </p:cNvPr>
          <p:cNvSpPr txBox="1"/>
          <p:nvPr/>
        </p:nvSpPr>
        <p:spPr>
          <a:xfrm>
            <a:off x="1018897" y="4103551"/>
            <a:ext cx="27366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Nunito" pitchFamily="2" charset="0"/>
              </a:rPr>
              <a:t>Frequency of each category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Get the number of passenger that died and survived</a:t>
            </a:r>
          </a:p>
        </p:txBody>
      </p:sp>
    </p:spTree>
    <p:extLst>
      <p:ext uri="{BB962C8B-B14F-4D97-AF65-F5344CB8AC3E}">
        <p14:creationId xmlns:p14="http://schemas.microsoft.com/office/powerpoint/2010/main" val="68221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00B050"/>
                </a:solidFill>
                <a:latin typeface="Nunito" pitchFamily="2" charset="0"/>
              </a:rPr>
              <a:t>Univariate Analysis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4AC72F6-E046-BD2C-CB71-9B2F950B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1460238"/>
            <a:ext cx="2333625" cy="2443258"/>
          </a:xfrm>
          <a:prstGeom prst="rect">
            <a:avLst/>
          </a:prstGeom>
        </p:spPr>
      </p:pic>
      <p:pic>
        <p:nvPicPr>
          <p:cNvPr id="17" name="Image 16" descr="Une image contenant texte, diagramme, Tracé&#10;&#10;Description générée automatiquement">
            <a:extLst>
              <a:ext uri="{FF2B5EF4-FFF2-40B4-BE49-F238E27FC236}">
                <a16:creationId xmlns:a16="http://schemas.microsoft.com/office/drawing/2014/main" id="{4BAF3D03-F2EC-09C8-8B76-F06871C0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54" y="768836"/>
            <a:ext cx="4023388" cy="313466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0C17776-7D06-FE84-F23A-A04E76E661FD}"/>
              </a:ext>
            </a:extLst>
          </p:cNvPr>
          <p:cNvSpPr txBox="1"/>
          <p:nvPr/>
        </p:nvSpPr>
        <p:spPr>
          <a:xfrm>
            <a:off x="1082083" y="3995828"/>
            <a:ext cx="2477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Nunito" pitchFamily="2" charset="0"/>
              </a:rPr>
              <a:t>Statistical analysis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Compute summary statistics for Age and Fare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AC9A17-7B06-F8BB-5155-FBBD0408C958}"/>
              </a:ext>
            </a:extLst>
          </p:cNvPr>
          <p:cNvSpPr txBox="1"/>
          <p:nvPr/>
        </p:nvSpPr>
        <p:spPr>
          <a:xfrm>
            <a:off x="5479143" y="3903496"/>
            <a:ext cx="2477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Nunito" pitchFamily="2" charset="0"/>
              </a:rPr>
              <a:t>Individual distribution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Study the range skewness of ages in the data</a:t>
            </a:r>
          </a:p>
        </p:txBody>
      </p:sp>
    </p:spTree>
    <p:extLst>
      <p:ext uri="{BB962C8B-B14F-4D97-AF65-F5344CB8AC3E}">
        <p14:creationId xmlns:p14="http://schemas.microsoft.com/office/powerpoint/2010/main" val="386879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7540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7030A0"/>
                </a:solidFill>
                <a:latin typeface="Nunito" pitchFamily="2" charset="0"/>
              </a:rPr>
              <a:t>Bivariate Analysis</a:t>
            </a:r>
          </a:p>
          <a:p>
            <a:r>
              <a:rPr lang="en-US" sz="1800" dirty="0">
                <a:solidFill>
                  <a:srgbClr val="273239"/>
                </a:solidFill>
                <a:latin typeface="Nunito" pitchFamily="2" charset="0"/>
              </a:rPr>
              <a:t>Analyze the relationship between two variables in the dataset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59CB25F8-2762-C6E8-68C1-24FBAFD84B67}"/>
              </a:ext>
            </a:extLst>
          </p:cNvPr>
          <p:cNvSpPr/>
          <p:nvPr/>
        </p:nvSpPr>
        <p:spPr>
          <a:xfrm>
            <a:off x="494744" y="2289473"/>
            <a:ext cx="301844" cy="27608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2BC61B-F349-A0EF-A0E3-8AEA18270930}"/>
              </a:ext>
            </a:extLst>
          </p:cNvPr>
          <p:cNvSpPr txBox="1"/>
          <p:nvPr/>
        </p:nvSpPr>
        <p:spPr>
          <a:xfrm>
            <a:off x="808634" y="2283903"/>
            <a:ext cx="6368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Understand how a </a:t>
            </a:r>
            <a:r>
              <a:rPr lang="en-US" sz="1600" b="1" dirty="0">
                <a:solidFill>
                  <a:srgbClr val="7030A0"/>
                </a:solidFill>
                <a:latin typeface="+mj-lt"/>
              </a:rPr>
              <a:t>variable could explain the variable you are trying to predict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(for a predictive analysis)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9711284-6CB7-7B3A-88E7-87C8003B0F0E}"/>
              </a:ext>
            </a:extLst>
          </p:cNvPr>
          <p:cNvSpPr/>
          <p:nvPr/>
        </p:nvSpPr>
        <p:spPr>
          <a:xfrm>
            <a:off x="494744" y="1822217"/>
            <a:ext cx="301844" cy="27608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A3A330-1019-FE15-F20B-3A00ED2612FA}"/>
              </a:ext>
            </a:extLst>
          </p:cNvPr>
          <p:cNvSpPr txBox="1"/>
          <p:nvPr/>
        </p:nvSpPr>
        <p:spPr>
          <a:xfrm>
            <a:off x="808634" y="1816647"/>
            <a:ext cx="6368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Detect </a:t>
            </a:r>
            <a:r>
              <a:rPr lang="en-US" sz="1600" b="1" dirty="0">
                <a:solidFill>
                  <a:srgbClr val="7030A0"/>
                </a:solidFill>
                <a:latin typeface="+mj-lt"/>
              </a:rPr>
              <a:t>unknown patterns/trends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between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1529762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7030A0"/>
                </a:solidFill>
                <a:latin typeface="Nunito" pitchFamily="2" charset="0"/>
              </a:rPr>
              <a:t>Bivariate Analysis</a:t>
            </a:r>
          </a:p>
          <a:p>
            <a:pPr>
              <a:spcAft>
                <a:spcPts val="600"/>
              </a:spcAft>
            </a:pPr>
            <a:endParaRPr lang="en-US" sz="2000" b="1" u="sng" dirty="0">
              <a:solidFill>
                <a:srgbClr val="7030A0"/>
              </a:solidFill>
              <a:latin typeface="Nunito" pitchFamily="2" charset="0"/>
            </a:endParaRPr>
          </a:p>
        </p:txBody>
      </p:sp>
      <p:pic>
        <p:nvPicPr>
          <p:cNvPr id="3" name="Image 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F14CA19E-66D1-D0B7-49F2-665C64CE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84" y="746306"/>
            <a:ext cx="3645533" cy="2951455"/>
          </a:xfrm>
          <a:prstGeom prst="rect">
            <a:avLst/>
          </a:prstGeom>
        </p:spPr>
      </p:pic>
      <p:pic>
        <p:nvPicPr>
          <p:cNvPr id="6" name="Image 5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AA0430F-BAAD-75CD-7606-DB6FDEE5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3" y="1250398"/>
            <a:ext cx="3946568" cy="29828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7D00B2-A078-C36E-801C-2486BD7C5F03}"/>
              </a:ext>
            </a:extLst>
          </p:cNvPr>
          <p:cNvSpPr txBox="1"/>
          <p:nvPr/>
        </p:nvSpPr>
        <p:spPr>
          <a:xfrm>
            <a:off x="1466712" y="4233269"/>
            <a:ext cx="24772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Nunito" pitchFamily="2" charset="0"/>
              </a:rPr>
              <a:t>1 continuous and 1 categorical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Split the Fare distribution based on the “Survived” values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4A2F2-1F4A-A975-A761-2A88B391BF14}"/>
              </a:ext>
            </a:extLst>
          </p:cNvPr>
          <p:cNvSpPr txBox="1"/>
          <p:nvPr/>
        </p:nvSpPr>
        <p:spPr>
          <a:xfrm>
            <a:off x="5468055" y="3775959"/>
            <a:ext cx="28624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Nunito" pitchFamily="2" charset="0"/>
              </a:rPr>
              <a:t>2 categorical variables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Plot the number of passengers that “Survived” based on the passenger’s class</a:t>
            </a:r>
          </a:p>
        </p:txBody>
      </p:sp>
    </p:spTree>
    <p:extLst>
      <p:ext uri="{BB962C8B-B14F-4D97-AF65-F5344CB8AC3E}">
        <p14:creationId xmlns:p14="http://schemas.microsoft.com/office/powerpoint/2010/main" val="4153667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070CED8-63B5-C08C-26CA-824C7AB6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" y="98386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Types of Exploratory Data Analysis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354910" y="824505"/>
            <a:ext cx="7844374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rgbClr val="7030A0"/>
                </a:solidFill>
                <a:latin typeface="Nunito" pitchFamily="2" charset="0"/>
              </a:rPr>
              <a:t>Bivariate Analysis</a:t>
            </a:r>
          </a:p>
          <a:p>
            <a:pPr>
              <a:spcAft>
                <a:spcPts val="600"/>
              </a:spcAft>
            </a:pPr>
            <a:endParaRPr lang="en-US" sz="2000" b="1" u="sng" dirty="0">
              <a:solidFill>
                <a:srgbClr val="7030A0"/>
              </a:solidFill>
              <a:latin typeface="Nunito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7D00B2-A078-C36E-801C-2486BD7C5F03}"/>
              </a:ext>
            </a:extLst>
          </p:cNvPr>
          <p:cNvSpPr txBox="1"/>
          <p:nvPr/>
        </p:nvSpPr>
        <p:spPr>
          <a:xfrm>
            <a:off x="916402" y="4150699"/>
            <a:ext cx="269765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Nunito" pitchFamily="2" charset="0"/>
              </a:rPr>
              <a:t>Correlation analysis</a:t>
            </a:r>
          </a:p>
          <a:p>
            <a:pPr algn="ctr"/>
            <a:r>
              <a:rPr lang="fr-FR" sz="1100" dirty="0" err="1">
                <a:solidFill>
                  <a:schemeClr val="tx1"/>
                </a:solidFill>
                <a:latin typeface="+mj-lt"/>
              </a:rPr>
              <a:t>Detect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i="1" dirty="0" err="1">
                <a:solidFill>
                  <a:schemeClr val="tx1"/>
                </a:solidFill>
                <a:latin typeface="+mj-lt"/>
              </a:rPr>
              <a:t>redundant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i="1" dirty="0">
                <a:solidFill>
                  <a:schemeClr val="tx1"/>
                </a:solidFill>
                <a:latin typeface="+mj-lt"/>
              </a:rPr>
              <a:t>variables 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or </a:t>
            </a:r>
            <a:r>
              <a:rPr lang="fr-FR" sz="1100" i="1" dirty="0" err="1">
                <a:solidFill>
                  <a:schemeClr val="tx1"/>
                </a:solidFill>
                <a:latin typeface="+mj-lt"/>
              </a:rPr>
              <a:t>strong</a:t>
            </a:r>
            <a:r>
              <a:rPr lang="fr-FR" sz="11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i="1" dirty="0" err="1">
                <a:solidFill>
                  <a:schemeClr val="tx1"/>
                </a:solidFill>
                <a:latin typeface="+mj-lt"/>
              </a:rPr>
              <a:t>correlations</a:t>
            </a:r>
            <a:r>
              <a:rPr lang="fr-FR" sz="11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with the variable to </a:t>
            </a:r>
            <a:r>
              <a:rPr lang="fr-FR" sz="1100" dirty="0" err="1">
                <a:solidFill>
                  <a:schemeClr val="tx1"/>
                </a:solidFill>
                <a:latin typeface="+mj-lt"/>
              </a:rPr>
              <a:t>predict</a:t>
            </a:r>
            <a:endParaRPr lang="fr-FR" sz="11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4A2F2-1F4A-A975-A761-2A88B391BF14}"/>
              </a:ext>
            </a:extLst>
          </p:cNvPr>
          <p:cNvSpPr txBox="1"/>
          <p:nvPr/>
        </p:nvSpPr>
        <p:spPr>
          <a:xfrm>
            <a:off x="5039286" y="4025508"/>
            <a:ext cx="28624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Nunito" pitchFamily="2" charset="0"/>
              </a:rPr>
              <a:t>Pair plot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Build bivariate scatter plots for each continuous variable</a:t>
            </a:r>
          </a:p>
        </p:txBody>
      </p:sp>
      <p:pic>
        <p:nvPicPr>
          <p:cNvPr id="2" name="Image 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3335AD9-DACD-CC5E-41D9-EAB5663C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5" y="1359787"/>
            <a:ext cx="3229506" cy="26657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B91789-2C03-F118-1E90-CF8CF9E9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10" y="870661"/>
            <a:ext cx="3447607" cy="30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26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0FDBD4-F08B-4075-B77B-E8A44280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946" y="3184339"/>
            <a:ext cx="2623147" cy="174570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A823307-162E-668C-8733-10D27879ED19}"/>
              </a:ext>
            </a:extLst>
          </p:cNvPr>
          <p:cNvSpPr txBox="1"/>
          <p:nvPr/>
        </p:nvSpPr>
        <p:spPr>
          <a:xfrm>
            <a:off x="1735800" y="1597782"/>
            <a:ext cx="5277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3A70"/>
                </a:solidFill>
                <a:latin typeface="Nunito" pitchFamily="2" charset="0"/>
              </a:rPr>
              <a:t>Thank you for listening !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CC4AD4F-EDA2-53C2-0911-369A5F1A24BE}"/>
              </a:ext>
            </a:extLst>
          </p:cNvPr>
          <p:cNvSpPr txBox="1"/>
          <p:nvPr/>
        </p:nvSpPr>
        <p:spPr>
          <a:xfrm>
            <a:off x="1229719" y="2126501"/>
            <a:ext cx="6668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3A70"/>
                </a:solidFill>
                <a:latin typeface="Nunito ExtraBold" pitchFamily="2" charset="0"/>
              </a:rPr>
              <a:t>Do you have any questions ?</a:t>
            </a:r>
            <a:endParaRPr lang="en-US" sz="3600" b="1" i="0" dirty="0">
              <a:solidFill>
                <a:srgbClr val="003A70"/>
              </a:solidFill>
              <a:effectLst/>
              <a:latin typeface="Nunito ExtraBold" pitchFamily="2" charset="0"/>
            </a:endParaRPr>
          </a:p>
        </p:txBody>
      </p:sp>
      <p:pic>
        <p:nvPicPr>
          <p:cNvPr id="32770" name="Picture 2" descr="Hugging Face Emoji">
            <a:extLst>
              <a:ext uri="{FF2B5EF4-FFF2-40B4-BE49-F238E27FC236}">
                <a16:creationId xmlns:a16="http://schemas.microsoft.com/office/drawing/2014/main" id="{8045CB42-3F75-DE87-154B-AECA908A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52" y="156975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285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D3FE3B6-BF5A-5EF0-E71A-914178642C94}"/>
              </a:ext>
            </a:extLst>
          </p:cNvPr>
          <p:cNvSpPr txBox="1"/>
          <p:nvPr/>
        </p:nvSpPr>
        <p:spPr>
          <a:xfrm>
            <a:off x="449943" y="848454"/>
            <a:ext cx="709171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bg2"/>
                </a:solidFill>
                <a:latin typeface="Nunito" pitchFamily="2" charset="0"/>
              </a:rPr>
              <a:t>Data visualization</a:t>
            </a:r>
            <a:r>
              <a:rPr lang="en-US" sz="1800" b="1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is the representation of data through the use of graphics, such as </a:t>
            </a:r>
            <a:r>
              <a:rPr lang="en-US" sz="1800" b="1" dirty="0">
                <a:solidFill>
                  <a:schemeClr val="bg2"/>
                </a:solidFill>
                <a:latin typeface="Nunito" pitchFamily="2" charset="0"/>
              </a:rPr>
              <a:t>charts/plots, maps,</a:t>
            </a:r>
            <a:r>
              <a:rPr lang="en-US" sz="1800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Nunito" pitchFamily="2" charset="0"/>
              </a:rPr>
              <a:t>and</a:t>
            </a:r>
            <a:r>
              <a:rPr lang="en-US" sz="1800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en-US" sz="1800" b="1" dirty="0">
                <a:solidFill>
                  <a:schemeClr val="bg2"/>
                </a:solidFill>
                <a:latin typeface="Nunito" pitchFamily="2" charset="0"/>
              </a:rPr>
              <a:t>interactive dashboards</a:t>
            </a:r>
          </a:p>
        </p:txBody>
      </p:sp>
      <p:pic>
        <p:nvPicPr>
          <p:cNvPr id="22" name="Image 21" descr="Une image contenant capture d’écran, Graphique, graphisme, Caractère coloré&#10;&#10;Description générée automatiquement">
            <a:extLst>
              <a:ext uri="{FF2B5EF4-FFF2-40B4-BE49-F238E27FC236}">
                <a16:creationId xmlns:a16="http://schemas.microsoft.com/office/drawing/2014/main" id="{1AB88CF7-2CDD-A275-05C2-2E17B78E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2" y="826199"/>
            <a:ext cx="679949" cy="679949"/>
          </a:xfrm>
          <a:prstGeom prst="rect">
            <a:avLst/>
          </a:prstGeom>
        </p:spPr>
      </p:pic>
      <p:pic>
        <p:nvPicPr>
          <p:cNvPr id="2" name="Graphique 1" descr="Badge 1 avec un remplissage uni">
            <a:extLst>
              <a:ext uri="{FF2B5EF4-FFF2-40B4-BE49-F238E27FC236}">
                <a16:creationId xmlns:a16="http://schemas.microsoft.com/office/drawing/2014/main" id="{0522A872-0A5F-0FBD-9211-334238A5F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7" y="1749898"/>
            <a:ext cx="356080" cy="356080"/>
          </a:xfrm>
          <a:prstGeom prst="rect">
            <a:avLst/>
          </a:prstGeom>
        </p:spPr>
      </p:pic>
      <p:pic>
        <p:nvPicPr>
          <p:cNvPr id="3" name="Graphique 2" descr="Badge avec un remplissage uni">
            <a:extLst>
              <a:ext uri="{FF2B5EF4-FFF2-40B4-BE49-F238E27FC236}">
                <a16:creationId xmlns:a16="http://schemas.microsoft.com/office/drawing/2014/main" id="{89B4C2D1-8500-4131-26ED-11937E0C1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460" y="2390212"/>
            <a:ext cx="356080" cy="356080"/>
          </a:xfrm>
          <a:prstGeom prst="rect">
            <a:avLst/>
          </a:prstGeom>
        </p:spPr>
      </p:pic>
      <p:pic>
        <p:nvPicPr>
          <p:cNvPr id="6" name="Graphique 5" descr="Badge 3 avec un remplissage uni">
            <a:extLst>
              <a:ext uri="{FF2B5EF4-FFF2-40B4-BE49-F238E27FC236}">
                <a16:creationId xmlns:a16="http://schemas.microsoft.com/office/drawing/2014/main" id="{9DCA5B68-0E1B-7490-ECFF-72D370FE6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460" y="3060983"/>
            <a:ext cx="356080" cy="3560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89143D-8534-3CD8-E1D8-16ECC180FEF3}"/>
              </a:ext>
            </a:extLst>
          </p:cNvPr>
          <p:cNvSpPr txBox="1"/>
          <p:nvPr/>
        </p:nvSpPr>
        <p:spPr>
          <a:xfrm>
            <a:off x="1037540" y="2404436"/>
            <a:ext cx="7265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4575"/>
                </a:solidFill>
                <a:latin typeface="Nunito" pitchFamily="2" charset="0"/>
              </a:rPr>
              <a:t>Easily communicate insights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Summarize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data into visual representations that are easier to comprehend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A978DE-3132-A98A-60DF-BA29BF01FE34}"/>
              </a:ext>
            </a:extLst>
          </p:cNvPr>
          <p:cNvSpPr txBox="1"/>
          <p:nvPr/>
        </p:nvSpPr>
        <p:spPr>
          <a:xfrm>
            <a:off x="1049562" y="3068478"/>
            <a:ext cx="72657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4575"/>
                </a:solidFill>
                <a:latin typeface="Nunito" pitchFamily="2" charset="0"/>
              </a:rPr>
              <a:t>Support Decision-Making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Absorb information quickly and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make informed decisions based on the information provided.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512CC0-F526-F85E-9E79-1FA9D9F15812}"/>
              </a:ext>
            </a:extLst>
          </p:cNvPr>
          <p:cNvSpPr txBox="1"/>
          <p:nvPr/>
        </p:nvSpPr>
        <p:spPr>
          <a:xfrm>
            <a:off x="1037540" y="1747889"/>
            <a:ext cx="7459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4575"/>
                </a:solidFill>
                <a:latin typeface="Nunito" pitchFamily="2" charset="0"/>
              </a:rPr>
              <a:t>Identify Patterns and Trends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Detect trends or anomalies that aren’t apparent when looking at raw data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AD82556-9C4B-E88E-CE67-0D8241EF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Data visualization ?</a:t>
            </a:r>
          </a:p>
        </p:txBody>
      </p:sp>
    </p:spTree>
    <p:extLst>
      <p:ext uri="{BB962C8B-B14F-4D97-AF65-F5344CB8AC3E}">
        <p14:creationId xmlns:p14="http://schemas.microsoft.com/office/powerpoint/2010/main" val="267700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2AD82556-9C4B-E88E-CE67-0D8241EF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Data visualization ?</a:t>
            </a:r>
          </a:p>
        </p:txBody>
      </p:sp>
      <p:pic>
        <p:nvPicPr>
          <p:cNvPr id="5" name="Picture 2" descr="Ultimate Guide to Bubble Charts | NetSuite">
            <a:extLst>
              <a:ext uri="{FF2B5EF4-FFF2-40B4-BE49-F238E27FC236}">
                <a16:creationId xmlns:a16="http://schemas.microsoft.com/office/drawing/2014/main" id="{573DCA75-0F57-5CF0-2A13-23B71930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01" y="815959"/>
            <a:ext cx="4969299" cy="33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711708-25B3-1419-843D-6A5AB6BF316D}"/>
              </a:ext>
            </a:extLst>
          </p:cNvPr>
          <p:cNvSpPr txBox="1"/>
          <p:nvPr/>
        </p:nvSpPr>
        <p:spPr>
          <a:xfrm>
            <a:off x="405709" y="905623"/>
            <a:ext cx="355003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chemeClr val="bg2"/>
                </a:solidFill>
                <a:latin typeface="Nunito" pitchFamily="2" charset="0"/>
              </a:rPr>
              <a:t>Charts and plots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Summarize data in a </a:t>
            </a:r>
            <a:r>
              <a:rPr lang="en-US" sz="1600" b="1" dirty="0">
                <a:solidFill>
                  <a:schemeClr val="tx1"/>
                </a:solidFill>
                <a:latin typeface="Nunito" pitchFamily="2" charset="0"/>
              </a:rPr>
              <a:t>graphical form 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and display it along </a:t>
            </a:r>
            <a:r>
              <a:rPr lang="en-US" sz="1600" b="1" dirty="0">
                <a:solidFill>
                  <a:schemeClr val="tx1"/>
                </a:solidFill>
                <a:latin typeface="Nunito" pitchFamily="2" charset="0"/>
              </a:rPr>
              <a:t>two or three axes. </a:t>
            </a:r>
          </a:p>
          <a:p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 </a:t>
            </a:r>
            <a:endParaRPr lang="en-US" sz="16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61757D-3FED-AAC5-6E0A-20BAEA3A9DE1}"/>
              </a:ext>
            </a:extLst>
          </p:cNvPr>
          <p:cNvSpPr txBox="1"/>
          <p:nvPr/>
        </p:nvSpPr>
        <p:spPr>
          <a:xfrm>
            <a:off x="850153" y="2310764"/>
            <a:ext cx="2661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+mj-lt"/>
              </a:rPr>
              <a:t>Data can be represented as </a:t>
            </a:r>
            <a:r>
              <a:rPr lang="en-US" b="1" i="1" dirty="0">
                <a:solidFill>
                  <a:schemeClr val="tx1"/>
                </a:solidFill>
                <a:latin typeface="+mj-lt"/>
              </a:rPr>
              <a:t>points, lines, curves , areas, bars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74534E0-0395-D3ED-D5A0-2C0C4E3A8E07}"/>
              </a:ext>
            </a:extLst>
          </p:cNvPr>
          <p:cNvSpPr/>
          <p:nvPr/>
        </p:nvSpPr>
        <p:spPr>
          <a:xfrm>
            <a:off x="548309" y="2335918"/>
            <a:ext cx="301844" cy="276085"/>
          </a:xfrm>
          <a:prstGeom prst="rightArrow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2AD82556-9C4B-E88E-CE67-0D8241EF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Data visualization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711708-25B3-1419-843D-6A5AB6BF316D}"/>
              </a:ext>
            </a:extLst>
          </p:cNvPr>
          <p:cNvSpPr txBox="1"/>
          <p:nvPr/>
        </p:nvSpPr>
        <p:spPr>
          <a:xfrm>
            <a:off x="405708" y="905623"/>
            <a:ext cx="436223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chemeClr val="bg2"/>
                </a:solidFill>
                <a:latin typeface="Nunito" pitchFamily="2" charset="0"/>
              </a:rPr>
              <a:t>Maps and geospatial plots</a:t>
            </a:r>
          </a:p>
          <a:p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Nunito" pitchFamily="2" charset="0"/>
              </a:rPr>
              <a:t>epresent data on a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Nunito" pitchFamily="2" charset="0"/>
              </a:rPr>
              <a:t>map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Nunito" pitchFamily="2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with </a:t>
            </a:r>
          </a:p>
          <a:p>
            <a:r>
              <a:rPr lang="en-US" sz="1600" b="1" i="0" dirty="0">
                <a:solidFill>
                  <a:schemeClr val="tx1"/>
                </a:solidFill>
                <a:effectLst/>
                <a:latin typeface="Nunito" pitchFamily="2" charset="0"/>
              </a:rPr>
              <a:t>geographical information </a:t>
            </a:r>
            <a:r>
              <a:rPr lang="en-US" sz="1600" i="0" dirty="0">
                <a:solidFill>
                  <a:schemeClr val="tx1"/>
                </a:solidFill>
                <a:effectLst/>
                <a:latin typeface="Nunito" pitchFamily="2" charset="0"/>
              </a:rPr>
              <a:t>and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Nunito" pitchFamily="2" charset="0"/>
              </a:rPr>
              <a:t>spatial relationships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Nunito" pitchFamily="2" charset="0"/>
              </a:rPr>
              <a:t>. </a:t>
            </a:r>
            <a:endParaRPr lang="en-US" sz="1600" b="1" dirty="0">
              <a:solidFill>
                <a:schemeClr val="tx1"/>
              </a:solidFill>
              <a:latin typeface="Nunito" pitchFamily="2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 </a:t>
            </a:r>
            <a:endParaRPr lang="en-US" sz="16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61757D-3FED-AAC5-6E0A-20BAEA3A9DE1}"/>
              </a:ext>
            </a:extLst>
          </p:cNvPr>
          <p:cNvSpPr txBox="1"/>
          <p:nvPr/>
        </p:nvSpPr>
        <p:spPr>
          <a:xfrm>
            <a:off x="850153" y="2310764"/>
            <a:ext cx="2661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+mj-lt"/>
              </a:rPr>
              <a:t>Types of geospatial plots: choropleth, locator, symbol …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74534E0-0395-D3ED-D5A0-2C0C4E3A8E07}"/>
              </a:ext>
            </a:extLst>
          </p:cNvPr>
          <p:cNvSpPr/>
          <p:nvPr/>
        </p:nvSpPr>
        <p:spPr>
          <a:xfrm>
            <a:off x="548309" y="2335918"/>
            <a:ext cx="301844" cy="276085"/>
          </a:xfrm>
          <a:prstGeom prst="rightArrow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1" descr="Une image contenant texte, carte, atlas&#10;&#10;Description générée automatiquement">
            <a:extLst>
              <a:ext uri="{FF2B5EF4-FFF2-40B4-BE49-F238E27FC236}">
                <a16:creationId xmlns:a16="http://schemas.microsoft.com/office/drawing/2014/main" id="{31DDE5FC-6387-ACD4-DA46-6C95D474B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5"/>
          <a:stretch/>
        </p:blipFill>
        <p:spPr>
          <a:xfrm>
            <a:off x="4263870" y="737329"/>
            <a:ext cx="4639952" cy="30642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C956CA-8AF4-0DE4-E7D7-B1192DEB0AEC}"/>
              </a:ext>
            </a:extLst>
          </p:cNvPr>
          <p:cNvSpPr txBox="1"/>
          <p:nvPr/>
        </p:nvSpPr>
        <p:spPr>
          <a:xfrm>
            <a:off x="5253276" y="3878027"/>
            <a:ext cx="2661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Population growth per region with a choropleth map</a:t>
            </a:r>
          </a:p>
        </p:txBody>
      </p:sp>
    </p:spTree>
    <p:extLst>
      <p:ext uri="{BB962C8B-B14F-4D97-AF65-F5344CB8AC3E}">
        <p14:creationId xmlns:p14="http://schemas.microsoft.com/office/powerpoint/2010/main" val="168818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2AD82556-9C4B-E88E-CE67-0D8241EF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What is Data visualization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711708-25B3-1419-843D-6A5AB6BF316D}"/>
              </a:ext>
            </a:extLst>
          </p:cNvPr>
          <p:cNvSpPr txBox="1"/>
          <p:nvPr/>
        </p:nvSpPr>
        <p:spPr>
          <a:xfrm>
            <a:off x="405709" y="905623"/>
            <a:ext cx="3542178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>
                <a:solidFill>
                  <a:schemeClr val="bg2"/>
                </a:solidFill>
                <a:latin typeface="Nunito" pitchFamily="2" charset="0"/>
              </a:rPr>
              <a:t>Interactive dashboards</a:t>
            </a:r>
          </a:p>
          <a:p>
            <a:r>
              <a:rPr lang="en-US" sz="1600" b="0" i="0" dirty="0">
                <a:solidFill>
                  <a:schemeClr val="tx1"/>
                </a:solidFill>
                <a:effectLst/>
                <a:latin typeface="Nunito" pitchFamily="2" charset="0"/>
              </a:rPr>
              <a:t>Collection of charts 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that summarize </a:t>
            </a:r>
            <a:r>
              <a:rPr lang="en-US" sz="1600" b="1" dirty="0">
                <a:solidFill>
                  <a:schemeClr val="tx1"/>
                </a:solidFill>
                <a:latin typeface="Nunito" pitchFamily="2" charset="0"/>
              </a:rPr>
              <a:t>key indicators </a:t>
            </a:r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and display data </a:t>
            </a:r>
            <a:r>
              <a:rPr lang="en-US" sz="1600" b="1" dirty="0">
                <a:solidFill>
                  <a:schemeClr val="tx1"/>
                </a:solidFill>
                <a:latin typeface="Nunito" pitchFamily="2" charset="0"/>
              </a:rPr>
              <a:t>interactively</a:t>
            </a:r>
            <a:endParaRPr lang="en-US" sz="1600" b="1" i="0" dirty="0">
              <a:solidFill>
                <a:schemeClr val="tx1"/>
              </a:solidFill>
              <a:effectLst/>
              <a:latin typeface="Nunito" pitchFamily="2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Nunito" pitchFamily="2" charset="0"/>
              </a:rPr>
              <a:t> </a:t>
            </a:r>
            <a:endParaRPr lang="en-US" sz="1600" b="1" dirty="0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61757D-3FED-AAC5-6E0A-20BAEA3A9DE1}"/>
              </a:ext>
            </a:extLst>
          </p:cNvPr>
          <p:cNvSpPr txBox="1"/>
          <p:nvPr/>
        </p:nvSpPr>
        <p:spPr>
          <a:xfrm>
            <a:off x="850153" y="2310764"/>
            <a:ext cx="2661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tx1"/>
                </a:solidFill>
                <a:effectLst/>
                <a:latin typeface="+mj-lt"/>
              </a:rPr>
              <a:t>Get a real-time snapshot of KPIs and other important metrics.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74534E0-0395-D3ED-D5A0-2C0C4E3A8E07}"/>
              </a:ext>
            </a:extLst>
          </p:cNvPr>
          <p:cNvSpPr/>
          <p:nvPr/>
        </p:nvSpPr>
        <p:spPr>
          <a:xfrm>
            <a:off x="548309" y="2335918"/>
            <a:ext cx="301844" cy="276085"/>
          </a:xfrm>
          <a:prstGeom prst="rightArrow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C34A330-B3A6-316F-A56C-0F137576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64" y="441276"/>
            <a:ext cx="4127527" cy="3596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37335C-40BE-9547-F2F0-26C057206890}"/>
              </a:ext>
            </a:extLst>
          </p:cNvPr>
          <p:cNvSpPr txBox="1"/>
          <p:nvPr/>
        </p:nvSpPr>
        <p:spPr>
          <a:xfrm>
            <a:off x="825125" y="3158491"/>
            <a:ext cx="3122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+mj-lt"/>
              </a:rPr>
              <a:t>Users can p</a:t>
            </a:r>
            <a:r>
              <a:rPr lang="en-US" b="0" i="1" dirty="0">
                <a:solidFill>
                  <a:schemeClr val="tx1"/>
                </a:solidFill>
                <a:effectLst/>
                <a:latin typeface="+mj-lt"/>
              </a:rPr>
              <a:t>ersonalize the information shown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CF0B6B9A-8784-4480-0F9D-EF4D26F0C76C}"/>
              </a:ext>
            </a:extLst>
          </p:cNvPr>
          <p:cNvSpPr/>
          <p:nvPr/>
        </p:nvSpPr>
        <p:spPr>
          <a:xfrm>
            <a:off x="523281" y="3158491"/>
            <a:ext cx="301844" cy="276085"/>
          </a:xfrm>
          <a:prstGeom prst="rightArrow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9470007-ABA1-F561-FF0D-6CF3DFD9193C}"/>
              </a:ext>
            </a:extLst>
          </p:cNvPr>
          <p:cNvSpPr txBox="1"/>
          <p:nvPr/>
        </p:nvSpPr>
        <p:spPr>
          <a:xfrm>
            <a:off x="4990393" y="4107520"/>
            <a:ext cx="3218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Nunito" pitchFamily="2" charset="0"/>
              </a:rPr>
              <a:t>Dashboard with marketing KPIs </a:t>
            </a:r>
          </a:p>
          <a:p>
            <a:pPr algn="ctr"/>
            <a:r>
              <a:rPr lang="fr-FR" sz="1100" dirty="0">
                <a:latin typeface="Nunito" pitchFamily="2" charset="0"/>
              </a:rPr>
              <a:t>(Ad </a:t>
            </a:r>
            <a:r>
              <a:rPr lang="fr-FR" sz="1100" dirty="0" err="1">
                <a:latin typeface="Nunito" pitchFamily="2" charset="0"/>
              </a:rPr>
              <a:t>Spent</a:t>
            </a:r>
            <a:r>
              <a:rPr lang="fr-FR" sz="1100" dirty="0">
                <a:latin typeface="Nunito" pitchFamily="2" charset="0"/>
              </a:rPr>
              <a:t>, </a:t>
            </a:r>
            <a:r>
              <a:rPr lang="fr-FR" sz="1100" dirty="0" err="1">
                <a:latin typeface="Nunito" pitchFamily="2" charset="0"/>
              </a:rPr>
              <a:t>cost</a:t>
            </a:r>
            <a:r>
              <a:rPr lang="fr-FR" sz="1100" dirty="0">
                <a:latin typeface="Nunito" pitchFamily="2" charset="0"/>
              </a:rPr>
              <a:t> per </a:t>
            </a:r>
            <a:r>
              <a:rPr lang="fr-FR" sz="1100" dirty="0" err="1">
                <a:latin typeface="Nunito" pitchFamily="2" charset="0"/>
              </a:rPr>
              <a:t>thousand</a:t>
            </a:r>
            <a:r>
              <a:rPr lang="fr-FR" sz="1100" dirty="0">
                <a:latin typeface="Nunito" pitchFamily="2" charset="0"/>
              </a:rPr>
              <a:t>, …)</a:t>
            </a:r>
            <a:endParaRPr lang="en-US" sz="11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9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C527719-4956-8E22-E9C7-3BA7069DB389}"/>
              </a:ext>
            </a:extLst>
          </p:cNvPr>
          <p:cNvSpPr txBox="1"/>
          <p:nvPr/>
        </p:nvSpPr>
        <p:spPr>
          <a:xfrm>
            <a:off x="610515" y="2325107"/>
            <a:ext cx="3481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4575"/>
                </a:solidFill>
                <a:latin typeface="Nunito" pitchFamily="2" charset="0"/>
              </a:rPr>
              <a:t>Advantages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: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b="0" i="0" u="none" strike="noStrike" baseline="0" dirty="0">
                <a:solidFill>
                  <a:schemeClr val="tx1"/>
                </a:solidFill>
                <a:latin typeface="Nunito" pitchFamily="2" charset="0"/>
              </a:rPr>
              <a:t>Widely used, many tools to customize plots (titles, legends, labels,…) 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7AD8B07-7CEF-C16A-F59B-A1A2EA30E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719" y="1387256"/>
            <a:ext cx="3133959" cy="7521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002D13C-0793-C1D6-76AE-60C8A50213F3}"/>
              </a:ext>
            </a:extLst>
          </p:cNvPr>
          <p:cNvSpPr txBox="1"/>
          <p:nvPr/>
        </p:nvSpPr>
        <p:spPr>
          <a:xfrm>
            <a:off x="610516" y="3205946"/>
            <a:ext cx="34818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solidFill>
                  <a:srgbClr val="004575"/>
                </a:solidFill>
                <a:latin typeface="Nunito" pitchFamily="2" charset="0"/>
              </a:rPr>
              <a:t>Disadvantages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r>
              <a:rPr lang="en-US" b="0" i="0" u="none" strike="noStrike" baseline="0" dirty="0">
                <a:solidFill>
                  <a:schemeClr val="tx1"/>
                </a:solidFill>
                <a:latin typeface="Nunito" pitchFamily="2" charset="0"/>
              </a:rPr>
              <a:t>Verbose syntax, aesthetically lacking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ADEDCC9-B843-D5D3-32A9-ADA84B2F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9" y="91129"/>
            <a:ext cx="8229600" cy="569722"/>
          </a:xfrm>
        </p:spPr>
        <p:txBody>
          <a:bodyPr/>
          <a:lstStyle/>
          <a:p>
            <a:r>
              <a:rPr lang="en-GB" sz="2000" dirty="0">
                <a:latin typeface="Nunito Black" pitchFamily="2" charset="0"/>
              </a:rPr>
              <a:t>Visualization tools: </a:t>
            </a:r>
            <a:r>
              <a:rPr lang="en-GB" sz="2000" b="0" dirty="0">
                <a:latin typeface="Nunito" pitchFamily="2" charset="0"/>
              </a:rPr>
              <a:t>Plotting libraries (Python)</a:t>
            </a:r>
          </a:p>
        </p:txBody>
      </p:sp>
      <p:pic>
        <p:nvPicPr>
          <p:cNvPr id="5122" name="Picture 2" descr="Usage Guide — Matplotlib 3.0.3 documentation">
            <a:extLst>
              <a:ext uri="{FF2B5EF4-FFF2-40B4-BE49-F238E27FC236}">
                <a16:creationId xmlns:a16="http://schemas.microsoft.com/office/drawing/2014/main" id="{0D95B28B-680A-D3AD-652B-204FDEDF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51" y="756799"/>
            <a:ext cx="3481812" cy="34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54154"/>
      </p:ext>
    </p:extLst>
  </p:cSld>
  <p:clrMapOvr>
    <a:masterClrMapping/>
  </p:clrMapOvr>
</p:sld>
</file>

<file path=ppt/theme/theme1.xml><?xml version="1.0" encoding="utf-8"?>
<a:theme xmlns:a="http://schemas.openxmlformats.org/drawingml/2006/main" name="2022-Hi-PARIS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8a172f-b641-4a38-abfb-ee5f62ff1ec5" xsi:nil="true"/>
    <lcf76f155ced4ddcb4097134ff3c332f xmlns="f3b6807b-03ec-46f5-ab22-a036bd79656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0BFA25A71484992BF61EF247008DC" ma:contentTypeVersion="16" ma:contentTypeDescription="Crée un document." ma:contentTypeScope="" ma:versionID="fc34eb1ccfa663fc838dad9380774b61">
  <xsd:schema xmlns:xsd="http://www.w3.org/2001/XMLSchema" xmlns:xs="http://www.w3.org/2001/XMLSchema" xmlns:p="http://schemas.microsoft.com/office/2006/metadata/properties" xmlns:ns2="f3b6807b-03ec-46f5-ab22-a036bd796567" xmlns:ns3="2e8a172f-b641-4a38-abfb-ee5f62ff1ec5" targetNamespace="http://schemas.microsoft.com/office/2006/metadata/properties" ma:root="true" ma:fieldsID="501a8683507f141d80d4999828ab785e" ns2:_="" ns3:_="">
    <xsd:import namespace="f3b6807b-03ec-46f5-ab22-a036bd796567"/>
    <xsd:import namespace="2e8a172f-b641-4a38-abfb-ee5f62ff1e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6807b-03ec-46f5-ab22-a036bd796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f459b63f-36bb-4327-a7e3-6c10300386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8a172f-b641-4a38-abfb-ee5f62ff1ec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925f25c-521a-415d-9e09-6bae807b4bc9}" ma:internalName="TaxCatchAll" ma:showField="CatchAllData" ma:web="2e8a172f-b641-4a38-abfb-ee5f62ff1e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8A6F6B-0541-47D7-A2E7-272F6C0B25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5A10D-27CC-4074-8161-19F2A8DF1327}">
  <ds:schemaRefs>
    <ds:schemaRef ds:uri="http://schemas.microsoft.com/office/2006/metadata/properties"/>
    <ds:schemaRef ds:uri="http://schemas.microsoft.com/office/infopath/2007/PartnerControls"/>
    <ds:schemaRef ds:uri="2e8a172f-b641-4a38-abfb-ee5f62ff1ec5"/>
    <ds:schemaRef ds:uri="f3b6807b-03ec-46f5-ab22-a036bd796567"/>
  </ds:schemaRefs>
</ds:datastoreItem>
</file>

<file path=customXml/itemProps3.xml><?xml version="1.0" encoding="utf-8"?>
<ds:datastoreItem xmlns:ds="http://schemas.openxmlformats.org/officeDocument/2006/customXml" ds:itemID="{A601F1BD-8148-4B86-94B1-8C37F0956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6807b-03ec-46f5-ab22-a036bd796567"/>
    <ds:schemaRef ds:uri="2e8a172f-b641-4a38-abfb-ee5f62ff1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63375</TotalTime>
  <Words>1471</Words>
  <Application>Microsoft Office PowerPoint</Application>
  <PresentationFormat>Affichage à l'écran (16:9)</PresentationFormat>
  <Paragraphs>235</Paragraphs>
  <Slides>47</Slides>
  <Notes>35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Nunito Black</vt:lpstr>
      <vt:lpstr>Nunito</vt:lpstr>
      <vt:lpstr>Verdana</vt:lpstr>
      <vt:lpstr>Arial</vt:lpstr>
      <vt:lpstr>Nunito ExtraBold</vt:lpstr>
      <vt:lpstr>Calibri</vt:lpstr>
      <vt:lpstr>2022-Hi-PARIS</vt:lpstr>
      <vt:lpstr>1_Thème Office</vt:lpstr>
      <vt:lpstr>Présentation PowerPoint</vt:lpstr>
      <vt:lpstr>Agenda</vt:lpstr>
      <vt:lpstr>Présentation PowerPoint</vt:lpstr>
      <vt:lpstr>What is Data visualization ?</vt:lpstr>
      <vt:lpstr>What is Data visualization ?</vt:lpstr>
      <vt:lpstr>What is Data visualization ?</vt:lpstr>
      <vt:lpstr>What is Data visualization ?</vt:lpstr>
      <vt:lpstr>What is Data visualization ?</vt:lpstr>
      <vt:lpstr>Visualization tools: Plotting libraries (Python)</vt:lpstr>
      <vt:lpstr>Visualization tools: Plotting libraries (Python)</vt:lpstr>
      <vt:lpstr>Visualization tools: Interactive plotting library</vt:lpstr>
      <vt:lpstr>Visualization tools: Dashboard apps</vt:lpstr>
      <vt:lpstr>Visualization tools: Other frameworks</vt:lpstr>
      <vt:lpstr>Présentation PowerPoint</vt:lpstr>
      <vt:lpstr>Distribution plots: Histograms </vt:lpstr>
      <vt:lpstr>Distribution plots: Histograms </vt:lpstr>
      <vt:lpstr>Distribution plots: Histograms </vt:lpstr>
      <vt:lpstr>Distribution plots: Histograms </vt:lpstr>
      <vt:lpstr>Histograms with Matplotlib</vt:lpstr>
      <vt:lpstr>Distribution plots: Boxplots </vt:lpstr>
      <vt:lpstr>Distribution plots: Boxplots </vt:lpstr>
      <vt:lpstr>Distribution plots: Boxplots </vt:lpstr>
      <vt:lpstr>Distribution plots: Boxplots </vt:lpstr>
      <vt:lpstr>Distribution plots: Boxplots </vt:lpstr>
      <vt:lpstr>Boxplots with Pandas</vt:lpstr>
      <vt:lpstr>Relationship plots: Scatter plot</vt:lpstr>
      <vt:lpstr>Relationship plots: Scatter plot</vt:lpstr>
      <vt:lpstr>Relationship plots: Scatter plot</vt:lpstr>
      <vt:lpstr>Scatter plots with Seaborn</vt:lpstr>
      <vt:lpstr>Comparison plots: Line plot</vt:lpstr>
      <vt:lpstr>Comparison plots: Line plot</vt:lpstr>
      <vt:lpstr>Line plot with Seaborn</vt:lpstr>
      <vt:lpstr>Comparison plots: Bar plot</vt:lpstr>
      <vt:lpstr>Comparison plots: Bar plot</vt:lpstr>
      <vt:lpstr>Comparison plots: Stacked bar plot</vt:lpstr>
      <vt:lpstr>More plots: Python graph gallery</vt:lpstr>
      <vt:lpstr>Présentation PowerPoint</vt:lpstr>
      <vt:lpstr>What is Exploratory Data Analysis (EDA) ?</vt:lpstr>
      <vt:lpstr>What is Exploratory Data Analysis (EDA) ?</vt:lpstr>
      <vt:lpstr>What is Exploratory Data Analysis (EDA) ?</vt:lpstr>
      <vt:lpstr>Types of Exploratory Data Analysis</vt:lpstr>
      <vt:lpstr>Types of Exploratory Data Analysis</vt:lpstr>
      <vt:lpstr>Types of Exploratory Data Analysis</vt:lpstr>
      <vt:lpstr>Types of Exploratory Data Analysis</vt:lpstr>
      <vt:lpstr>Types of Exploratory Data Analysis</vt:lpstr>
      <vt:lpstr>Types of Exploratory Data Analysis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 BALDY</dc:creator>
  <cp:lastModifiedBy>Laurène DAVID</cp:lastModifiedBy>
  <cp:revision>316</cp:revision>
  <cp:lastPrinted>2020-06-17T08:30:58Z</cp:lastPrinted>
  <dcterms:created xsi:type="dcterms:W3CDTF">2020-04-16T11:47:53Z</dcterms:created>
  <dcterms:modified xsi:type="dcterms:W3CDTF">2024-08-25T19:04:59Z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0x010100CDB8F53664B07447AFAC5FEB428EFA86</vt:lpwstr>
  </property>
</Properties>
</file>